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5159" r:id="rId1"/>
  </p:sldMasterIdLst>
  <p:notesMasterIdLst>
    <p:notesMasterId r:id="rId14"/>
  </p:notesMasterIdLst>
  <p:handoutMasterIdLst>
    <p:handoutMasterId r:id="rId15"/>
  </p:handoutMasterIdLst>
  <p:sldIdLst>
    <p:sldId id="801" r:id="rId2"/>
    <p:sldId id="607" r:id="rId3"/>
    <p:sldId id="989" r:id="rId4"/>
    <p:sldId id="1084" r:id="rId5"/>
    <p:sldId id="1085" r:id="rId6"/>
    <p:sldId id="1086" r:id="rId7"/>
    <p:sldId id="1021" r:id="rId8"/>
    <p:sldId id="614" r:id="rId9"/>
    <p:sldId id="704" r:id="rId10"/>
    <p:sldId id="600" r:id="rId11"/>
    <p:sldId id="682" r:id="rId12"/>
    <p:sldId id="683" r:id="rId13"/>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EB1CD0-C5AB-B417-C8D8-A46AE939CF11}" name="Beck, Manuel" initials="BM" userId="S::MaBeck@filderstadt.de::27bba286-1c37-4557-871b-73ef22e8ca4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ck, Manuel" initials="BM" lastIdx="3" clrIdx="0">
    <p:extLst>
      <p:ext uri="{19B8F6BF-5375-455C-9EA6-DF929625EA0E}">
        <p15:presenceInfo xmlns:p15="http://schemas.microsoft.com/office/powerpoint/2012/main" userId="S-1-5-21-519983126-2966730077-3116673832-206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A04B"/>
    <a:srgbClr val="0AA0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ittlere Formatvorlage 3 - Akz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Designformatvorlage 1 - Akz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ittlere Formatvorlage 4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94" autoAdjust="0"/>
    <p:restoredTop sz="81486" autoAdjust="0"/>
  </p:normalViewPr>
  <p:slideViewPr>
    <p:cSldViewPr snapToGrid="0" snapToObjects="1">
      <p:cViewPr varScale="1">
        <p:scale>
          <a:sx n="111" d="100"/>
          <a:sy n="111" d="100"/>
        </p:scale>
        <p:origin x="702" y="96"/>
      </p:cViewPr>
      <p:guideLst>
        <p:guide orient="horz" pos="2160"/>
        <p:guide pos="2880"/>
      </p:guideLst>
    </p:cSldViewPr>
  </p:slideViewPr>
  <p:outlineViewPr>
    <p:cViewPr>
      <p:scale>
        <a:sx n="33" d="100"/>
        <a:sy n="33" d="100"/>
      </p:scale>
      <p:origin x="0" y="-3024"/>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MaBeck\Nextcloud\Projekte\2025_Doppelhaushalt\DHH_26_27_Diagramme.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'RS2'!$B$1</c:f>
              <c:strCache>
                <c:ptCount val="1"/>
                <c:pt idx="0">
                  <c:v>Steuern und ähnliche Abgaben </c:v>
                </c:pt>
              </c:strCache>
            </c:strRef>
          </c:tx>
          <c:spPr>
            <a:ln w="28575" cap="rnd">
              <a:solidFill>
                <a:schemeClr val="accent1"/>
              </a:solidFill>
              <a:round/>
            </a:ln>
            <a:effectLst/>
          </c:spPr>
          <c:marker>
            <c:symbol val="none"/>
          </c:marker>
          <c:dLbls>
            <c:dLbl>
              <c:idx val="15"/>
              <c:layout>
                <c:manualLayout>
                  <c:x val="-7.8401818580281363E-2"/>
                  <c:y val="6.35819279634278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F64-41EE-AAB9-7B89E6F78258}"/>
                </c:ext>
              </c:extLst>
            </c:dLbl>
            <c:dLbl>
              <c:idx val="16"/>
              <c:layout>
                <c:manualLayout>
                  <c:x val="-4.6739545692090746E-2"/>
                  <c:y val="4.23879519756185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F64-41EE-AAB9-7B89E6F78258}"/>
                </c:ext>
              </c:extLst>
            </c:dLbl>
            <c:dLbl>
              <c:idx val="19"/>
              <c:delete val="1"/>
              <c:extLst>
                <c:ext xmlns:c15="http://schemas.microsoft.com/office/drawing/2012/chart" uri="{CE6537A1-D6FC-4f65-9D91-7224C49458BB}"/>
                <c:ext xmlns:c16="http://schemas.microsoft.com/office/drawing/2014/chart" uri="{C3380CC4-5D6E-409C-BE32-E72D297353CC}">
                  <c16:uniqueId val="{00000000-DE41-42BB-9601-16536F75644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'RS2'!$A$2:$A$21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'RS2'!$B$2:$B$21</c:f>
              <c:numCache>
                <c:formatCode>0.0,," Mio €"</c:formatCode>
                <c:ptCount val="20"/>
                <c:pt idx="0">
                  <c:v>51791963.329999998</c:v>
                </c:pt>
                <c:pt idx="1">
                  <c:v>59390867.789999999</c:v>
                </c:pt>
                <c:pt idx="2">
                  <c:v>59063219.170000002</c:v>
                </c:pt>
                <c:pt idx="3">
                  <c:v>61933403.530000001</c:v>
                </c:pt>
                <c:pt idx="4">
                  <c:v>71155117.140000001</c:v>
                </c:pt>
                <c:pt idx="5">
                  <c:v>71911173.909999996</c:v>
                </c:pt>
                <c:pt idx="6">
                  <c:v>75853714.849999994</c:v>
                </c:pt>
                <c:pt idx="7">
                  <c:v>79137113.5</c:v>
                </c:pt>
                <c:pt idx="8">
                  <c:v>83216254.450000003</c:v>
                </c:pt>
                <c:pt idx="9">
                  <c:v>80270325.359999999</c:v>
                </c:pt>
                <c:pt idx="10">
                  <c:v>83809627.680000007</c:v>
                </c:pt>
                <c:pt idx="11">
                  <c:v>90507129.859999999</c:v>
                </c:pt>
                <c:pt idx="12">
                  <c:v>101032657.18000001</c:v>
                </c:pt>
                <c:pt idx="13">
                  <c:v>102838557.77</c:v>
                </c:pt>
                <c:pt idx="14">
                  <c:v>97807000</c:v>
                </c:pt>
                <c:pt idx="15">
                  <c:v>95643000</c:v>
                </c:pt>
                <c:pt idx="16">
                  <c:v>98423000</c:v>
                </c:pt>
                <c:pt idx="17">
                  <c:v>101183000</c:v>
                </c:pt>
                <c:pt idx="18">
                  <c:v>103853000</c:v>
                </c:pt>
                <c:pt idx="19">
                  <c:v>106073000</c:v>
                </c:pt>
              </c:numCache>
            </c:numRef>
          </c:val>
          <c:smooth val="0"/>
          <c:extLst>
            <c:ext xmlns:c16="http://schemas.microsoft.com/office/drawing/2014/chart" uri="{C3380CC4-5D6E-409C-BE32-E72D297353CC}">
              <c16:uniqueId val="{00000000-CF64-41EE-AAB9-7B89E6F78258}"/>
            </c:ext>
          </c:extLst>
        </c:ser>
        <c:ser>
          <c:idx val="1"/>
          <c:order val="1"/>
          <c:tx>
            <c:strRef>
              <c:f>'RS2'!$C$1</c:f>
              <c:strCache>
                <c:ptCount val="1"/>
                <c:pt idx="0">
                  <c:v>Zuweisungen u. Zuwendungen, Umlagen </c:v>
                </c:pt>
              </c:strCache>
            </c:strRef>
          </c:tx>
          <c:spPr>
            <a:ln w="28575" cap="rnd">
              <a:solidFill>
                <a:schemeClr val="accent2"/>
              </a:solidFill>
              <a:round/>
            </a:ln>
            <a:effectLst/>
          </c:spPr>
          <c:marker>
            <c:symbol val="none"/>
          </c:marker>
          <c:dLbls>
            <c:dLbl>
              <c:idx val="15"/>
              <c:layout>
                <c:manualLayout>
                  <c:x val="-6.7847727617551201E-2"/>
                  <c:y val="4.23879519756185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F64-41EE-AAB9-7B89E6F78258}"/>
                </c:ext>
              </c:extLst>
            </c:dLbl>
            <c:dLbl>
              <c:idx val="16"/>
              <c:layout>
                <c:manualLayout>
                  <c:x val="-2.2615909205850361E-2"/>
                  <c:y val="3.44402109801901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F64-41EE-AAB9-7B89E6F78258}"/>
                </c:ext>
              </c:extLst>
            </c:dLbl>
            <c:dLbl>
              <c:idx val="19"/>
              <c:delete val="1"/>
              <c:extLst>
                <c:ext xmlns:c15="http://schemas.microsoft.com/office/drawing/2012/chart" uri="{CE6537A1-D6FC-4f65-9D91-7224C49458BB}"/>
                <c:ext xmlns:c16="http://schemas.microsoft.com/office/drawing/2014/chart" uri="{C3380CC4-5D6E-409C-BE32-E72D297353CC}">
                  <c16:uniqueId val="{00000001-DE41-42BB-9601-16536F75644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'RS2'!$A$2:$A$21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'RS2'!$C$2:$C$21</c:f>
              <c:numCache>
                <c:formatCode>0.0,," Mio €"</c:formatCode>
                <c:ptCount val="20"/>
                <c:pt idx="0">
                  <c:v>19012792.329999998</c:v>
                </c:pt>
                <c:pt idx="1">
                  <c:v>19870028.690000001</c:v>
                </c:pt>
                <c:pt idx="2">
                  <c:v>22548242.129999999</c:v>
                </c:pt>
                <c:pt idx="3">
                  <c:v>23501870.170000002</c:v>
                </c:pt>
                <c:pt idx="4">
                  <c:v>27071443.870000001</c:v>
                </c:pt>
                <c:pt idx="5">
                  <c:v>28937244.02</c:v>
                </c:pt>
                <c:pt idx="6">
                  <c:v>28437901.210000001</c:v>
                </c:pt>
                <c:pt idx="7">
                  <c:v>32566125.899999999</c:v>
                </c:pt>
                <c:pt idx="8">
                  <c:v>36796776.039999999</c:v>
                </c:pt>
                <c:pt idx="9">
                  <c:v>39015456.789999999</c:v>
                </c:pt>
                <c:pt idx="10">
                  <c:v>39018681.770000003</c:v>
                </c:pt>
                <c:pt idx="11">
                  <c:v>43296425.619999997</c:v>
                </c:pt>
                <c:pt idx="12">
                  <c:v>43721601.350000001</c:v>
                </c:pt>
                <c:pt idx="13">
                  <c:v>43914753.840000004</c:v>
                </c:pt>
                <c:pt idx="14">
                  <c:v>43844947</c:v>
                </c:pt>
                <c:pt idx="15">
                  <c:v>41613147</c:v>
                </c:pt>
                <c:pt idx="16">
                  <c:v>46237857</c:v>
                </c:pt>
                <c:pt idx="17">
                  <c:v>48462780</c:v>
                </c:pt>
                <c:pt idx="18">
                  <c:v>49314780</c:v>
                </c:pt>
                <c:pt idx="19">
                  <c:v>54074780</c:v>
                </c:pt>
              </c:numCache>
            </c:numRef>
          </c:val>
          <c:smooth val="0"/>
          <c:extLst>
            <c:ext xmlns:c16="http://schemas.microsoft.com/office/drawing/2014/chart" uri="{C3380CC4-5D6E-409C-BE32-E72D297353CC}">
              <c16:uniqueId val="{00000001-CF64-41EE-AAB9-7B89E6F78258}"/>
            </c:ext>
          </c:extLst>
        </c:ser>
        <c:ser>
          <c:idx val="2"/>
          <c:order val="2"/>
          <c:tx>
            <c:strRef>
              <c:f>'RS2'!$D$1</c:f>
              <c:strCache>
                <c:ptCount val="1"/>
                <c:pt idx="0">
                  <c:v>Entgelte für öffentliche Leistungen oder 
Einrichtungen </c:v>
                </c:pt>
              </c:strCache>
            </c:strRef>
          </c:tx>
          <c:spPr>
            <a:ln w="28575" cap="rnd">
              <a:solidFill>
                <a:schemeClr val="accent3"/>
              </a:solidFill>
              <a:round/>
            </a:ln>
            <a:effectLst/>
          </c:spPr>
          <c:marker>
            <c:symbol val="none"/>
          </c:marker>
          <c:dLbls>
            <c:dLbl>
              <c:idx val="15"/>
              <c:layout>
                <c:manualLayout>
                  <c:x val="-2.4123636486240385E-2"/>
                  <c:y val="-2.91417169832378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E41-42BB-9601-16536F756449}"/>
                </c:ext>
              </c:extLst>
            </c:dLbl>
            <c:dLbl>
              <c:idx val="16"/>
              <c:layout>
                <c:manualLayout>
                  <c:x val="-9.0463636823401444E-3"/>
                  <c:y val="-5.56341869679993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E41-42BB-9601-16536F756449}"/>
                </c:ext>
              </c:extLst>
            </c:dLbl>
            <c:dLbl>
              <c:idx val="19"/>
              <c:delete val="1"/>
              <c:extLst>
                <c:ext xmlns:c15="http://schemas.microsoft.com/office/drawing/2012/chart" uri="{CE6537A1-D6FC-4f65-9D91-7224C49458BB}"/>
                <c:ext xmlns:c16="http://schemas.microsoft.com/office/drawing/2014/chart" uri="{C3380CC4-5D6E-409C-BE32-E72D297353CC}">
                  <c16:uniqueId val="{00000004-DE41-42BB-9601-16536F75644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'RS2'!$A$2:$A$21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'RS2'!$D$2:$D$21</c:f>
              <c:numCache>
                <c:formatCode>0.0,," Mio €"</c:formatCode>
                <c:ptCount val="20"/>
                <c:pt idx="0">
                  <c:v>13018868.469999999</c:v>
                </c:pt>
                <c:pt idx="1">
                  <c:v>13490447.539999999</c:v>
                </c:pt>
                <c:pt idx="2">
                  <c:v>13182855.959999999</c:v>
                </c:pt>
                <c:pt idx="3">
                  <c:v>14253908.710000001</c:v>
                </c:pt>
                <c:pt idx="4">
                  <c:v>14179892.85</c:v>
                </c:pt>
                <c:pt idx="5">
                  <c:v>14576206.74</c:v>
                </c:pt>
                <c:pt idx="6">
                  <c:v>17085220.59</c:v>
                </c:pt>
                <c:pt idx="7">
                  <c:v>16570694.84</c:v>
                </c:pt>
                <c:pt idx="8">
                  <c:v>17269293.870000001</c:v>
                </c:pt>
                <c:pt idx="9">
                  <c:v>15938677.02</c:v>
                </c:pt>
                <c:pt idx="10">
                  <c:v>16569767.310000001</c:v>
                </c:pt>
                <c:pt idx="11">
                  <c:v>17121657.609999999</c:v>
                </c:pt>
                <c:pt idx="12">
                  <c:v>19098913.330000002</c:v>
                </c:pt>
                <c:pt idx="13">
                  <c:v>19074366.25</c:v>
                </c:pt>
                <c:pt idx="14">
                  <c:v>21172822</c:v>
                </c:pt>
                <c:pt idx="15">
                  <c:v>20377437</c:v>
                </c:pt>
                <c:pt idx="16">
                  <c:v>20594535</c:v>
                </c:pt>
                <c:pt idx="17">
                  <c:v>21462200</c:v>
                </c:pt>
                <c:pt idx="18">
                  <c:v>22372200</c:v>
                </c:pt>
                <c:pt idx="19">
                  <c:v>23325200</c:v>
                </c:pt>
              </c:numCache>
            </c:numRef>
          </c:val>
          <c:smooth val="0"/>
          <c:extLst>
            <c:ext xmlns:c16="http://schemas.microsoft.com/office/drawing/2014/chart" uri="{C3380CC4-5D6E-409C-BE32-E72D297353CC}">
              <c16:uniqueId val="{00000002-CF64-41EE-AAB9-7B89E6F78258}"/>
            </c:ext>
          </c:extLst>
        </c:ser>
        <c:ser>
          <c:idx val="3"/>
          <c:order val="3"/>
          <c:tx>
            <c:strRef>
              <c:f>'RS2'!$E$1</c:f>
              <c:strCache>
                <c:ptCount val="1"/>
                <c:pt idx="0">
                  <c:v>weitere ordentliche Erträge </c:v>
                </c:pt>
              </c:strCache>
            </c:strRef>
          </c:tx>
          <c:spPr>
            <a:ln w="28575" cap="rnd">
              <a:solidFill>
                <a:schemeClr val="accent4"/>
              </a:solidFill>
              <a:round/>
            </a:ln>
            <a:effectLst/>
          </c:spPr>
          <c:marker>
            <c:symbol val="none"/>
          </c:marker>
          <c:dLbls>
            <c:dLbl>
              <c:idx val="15"/>
              <c:layout>
                <c:manualLayout>
                  <c:x val="-4.6739545692090746E-2"/>
                  <c:y val="6.09326809649516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E41-42BB-9601-16536F756449}"/>
                </c:ext>
              </c:extLst>
            </c:dLbl>
            <c:dLbl>
              <c:idx val="16"/>
              <c:layout>
                <c:manualLayout>
                  <c:x val="-2.7139091047020433E-2"/>
                  <c:y val="2.64924699847615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E41-42BB-9601-16536F756449}"/>
                </c:ext>
              </c:extLst>
            </c:dLbl>
            <c:dLbl>
              <c:idx val="19"/>
              <c:delete val="1"/>
              <c:extLst>
                <c:ext xmlns:c15="http://schemas.microsoft.com/office/drawing/2012/chart" uri="{CE6537A1-D6FC-4f65-9D91-7224C49458BB}"/>
                <c:ext xmlns:c16="http://schemas.microsoft.com/office/drawing/2014/chart" uri="{C3380CC4-5D6E-409C-BE32-E72D297353CC}">
                  <c16:uniqueId val="{00000007-DE41-42BB-9601-16536F75644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'RS2'!$A$2:$A$21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'RS2'!$E$2:$E$21</c:f>
              <c:numCache>
                <c:formatCode>0.0,," Mio €"</c:formatCode>
                <c:ptCount val="20"/>
                <c:pt idx="0">
                  <c:v>8450158.4699999988</c:v>
                </c:pt>
                <c:pt idx="1">
                  <c:v>8860939.4799999893</c:v>
                </c:pt>
                <c:pt idx="2">
                  <c:v>8680669.6700000167</c:v>
                </c:pt>
                <c:pt idx="3">
                  <c:v>8292713.8400000036</c:v>
                </c:pt>
                <c:pt idx="4">
                  <c:v>9402269.2099999934</c:v>
                </c:pt>
                <c:pt idx="5">
                  <c:v>10217514.49000001</c:v>
                </c:pt>
                <c:pt idx="6">
                  <c:v>10306755.579999998</c:v>
                </c:pt>
                <c:pt idx="7">
                  <c:v>8849462.3999999762</c:v>
                </c:pt>
                <c:pt idx="8">
                  <c:v>8559498.6399999857</c:v>
                </c:pt>
                <c:pt idx="9">
                  <c:v>9455991.8599999845</c:v>
                </c:pt>
                <c:pt idx="10">
                  <c:v>9174146.7099999785</c:v>
                </c:pt>
                <c:pt idx="11">
                  <c:v>8868981.8100000322</c:v>
                </c:pt>
                <c:pt idx="12">
                  <c:v>13407584.479999989</c:v>
                </c:pt>
                <c:pt idx="13">
                  <c:v>11772322.139999986</c:v>
                </c:pt>
                <c:pt idx="14">
                  <c:v>10311779</c:v>
                </c:pt>
                <c:pt idx="15">
                  <c:v>11352454</c:v>
                </c:pt>
                <c:pt idx="16">
                  <c:v>11682373</c:v>
                </c:pt>
                <c:pt idx="17">
                  <c:v>9514793</c:v>
                </c:pt>
                <c:pt idx="18">
                  <c:v>9513000</c:v>
                </c:pt>
                <c:pt idx="19">
                  <c:v>9533000</c:v>
                </c:pt>
              </c:numCache>
            </c:numRef>
          </c:val>
          <c:smooth val="0"/>
          <c:extLst>
            <c:ext xmlns:c16="http://schemas.microsoft.com/office/drawing/2014/chart" uri="{C3380CC4-5D6E-409C-BE32-E72D297353CC}">
              <c16:uniqueId val="{00000003-CF64-41EE-AAB9-7B89E6F78258}"/>
            </c:ext>
          </c:extLst>
        </c:ser>
        <c:dLbls>
          <c:showLegendKey val="0"/>
          <c:showVal val="0"/>
          <c:showCatName val="0"/>
          <c:showSerName val="0"/>
          <c:showPercent val="0"/>
          <c:showBubbleSize val="0"/>
        </c:dLbls>
        <c:smooth val="0"/>
        <c:axId val="1062574768"/>
        <c:axId val="1062572248"/>
      </c:lineChart>
      <c:catAx>
        <c:axId val="1062574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62572248"/>
        <c:crosses val="autoZero"/>
        <c:auto val="1"/>
        <c:lblAlgn val="ctr"/>
        <c:lblOffset val="100"/>
        <c:noMultiLvlLbl val="0"/>
      </c:catAx>
      <c:valAx>
        <c:axId val="1062572248"/>
        <c:scaling>
          <c:orientation val="minMax"/>
        </c:scaling>
        <c:delete val="0"/>
        <c:axPos val="l"/>
        <c:majorGridlines>
          <c:spPr>
            <a:ln w="9525" cap="flat" cmpd="sng" algn="ctr">
              <a:solidFill>
                <a:schemeClr val="tx1">
                  <a:lumMod val="15000"/>
                  <a:lumOff val="85000"/>
                </a:schemeClr>
              </a:solidFill>
              <a:round/>
            </a:ln>
            <a:effectLst/>
          </c:spPr>
        </c:majorGridlines>
        <c:numFmt formatCode="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62574768"/>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'RS3'!$A$2</c:f>
              <c:strCache>
                <c:ptCount val="1"/>
                <c:pt idx="0">
                  <c:v>Gewerbesteuer IST</c:v>
                </c:pt>
              </c:strCache>
            </c:strRef>
          </c:tx>
          <c:spPr>
            <a:ln w="28575" cap="rnd">
              <a:solidFill>
                <a:schemeClr val="accent1"/>
              </a:solidFill>
              <a:round/>
            </a:ln>
            <a:effectLst/>
          </c:spPr>
          <c:marker>
            <c:symbol val="none"/>
          </c:marker>
          <c:dLbls>
            <c:dLbl>
              <c:idx val="27"/>
              <c:layout>
                <c:manualLayout>
                  <c:x val="-4.070863657053065E-2"/>
                  <c:y val="-3.403196778774277E-2"/>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528-4FD3-9B7C-605A70266B34}"/>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'RS3'!$B$1:$AJ$1</c:f>
              <c:numCache>
                <c:formatCode>General</c:formatCode>
                <c:ptCount val="34"/>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pt idx="26">
                  <c:v>2023</c:v>
                </c:pt>
                <c:pt idx="27">
                  <c:v>2024</c:v>
                </c:pt>
                <c:pt idx="28">
                  <c:v>2025</c:v>
                </c:pt>
                <c:pt idx="29">
                  <c:v>2026</c:v>
                </c:pt>
                <c:pt idx="30">
                  <c:v>2027</c:v>
                </c:pt>
                <c:pt idx="31">
                  <c:v>2028</c:v>
                </c:pt>
                <c:pt idx="32">
                  <c:v>2029</c:v>
                </c:pt>
                <c:pt idx="33">
                  <c:v>2030</c:v>
                </c:pt>
              </c:numCache>
            </c:numRef>
          </c:cat>
          <c:val>
            <c:numRef>
              <c:f>'RS3'!$B$2:$AJ$2</c:f>
              <c:numCache>
                <c:formatCode>0.0,," Mio €"</c:formatCode>
                <c:ptCount val="34"/>
                <c:pt idx="0">
                  <c:v>11525828</c:v>
                </c:pt>
                <c:pt idx="1">
                  <c:v>12663993</c:v>
                </c:pt>
                <c:pt idx="2">
                  <c:v>13355122</c:v>
                </c:pt>
                <c:pt idx="3">
                  <c:v>22771185</c:v>
                </c:pt>
                <c:pt idx="4">
                  <c:v>9510932</c:v>
                </c:pt>
                <c:pt idx="5">
                  <c:v>11348700</c:v>
                </c:pt>
                <c:pt idx="6">
                  <c:v>11764401</c:v>
                </c:pt>
                <c:pt idx="7">
                  <c:v>15022764</c:v>
                </c:pt>
                <c:pt idx="8">
                  <c:v>17419716</c:v>
                </c:pt>
                <c:pt idx="9">
                  <c:v>20131007</c:v>
                </c:pt>
                <c:pt idx="10">
                  <c:v>26102090</c:v>
                </c:pt>
                <c:pt idx="11">
                  <c:v>22970043</c:v>
                </c:pt>
                <c:pt idx="12">
                  <c:v>13878279</c:v>
                </c:pt>
                <c:pt idx="13">
                  <c:v>17919853</c:v>
                </c:pt>
                <c:pt idx="14">
                  <c:v>19176426.25</c:v>
                </c:pt>
                <c:pt idx="15">
                  <c:v>23929661.170000002</c:v>
                </c:pt>
                <c:pt idx="16">
                  <c:v>22074640.300000001</c:v>
                </c:pt>
                <c:pt idx="17">
                  <c:v>23958601.66</c:v>
                </c:pt>
                <c:pt idx="18">
                  <c:v>31415170.16</c:v>
                </c:pt>
                <c:pt idx="19">
                  <c:v>30348929.629999999</c:v>
                </c:pt>
                <c:pt idx="20">
                  <c:v>30167336.809999999</c:v>
                </c:pt>
                <c:pt idx="21">
                  <c:v>33653525.869999997</c:v>
                </c:pt>
                <c:pt idx="22">
                  <c:v>35220893.509999998</c:v>
                </c:pt>
                <c:pt idx="23">
                  <c:v>26835903.93</c:v>
                </c:pt>
                <c:pt idx="24">
                  <c:v>36755567.119999997</c:v>
                </c:pt>
                <c:pt idx="25">
                  <c:v>42080736.549999997</c:v>
                </c:pt>
                <c:pt idx="26">
                  <c:v>49698835.689999998</c:v>
                </c:pt>
                <c:pt idx="27">
                  <c:v>50655276.32</c:v>
                </c:pt>
                <c:pt idx="28">
                  <c:v>42000000</c:v>
                </c:pt>
              </c:numCache>
            </c:numRef>
          </c:val>
          <c:smooth val="0"/>
          <c:extLst>
            <c:ext xmlns:c16="http://schemas.microsoft.com/office/drawing/2014/chart" uri="{C3380CC4-5D6E-409C-BE32-E72D297353CC}">
              <c16:uniqueId val="{00000000-326B-427F-B87B-9FFB8F42E02A}"/>
            </c:ext>
          </c:extLst>
        </c:ser>
        <c:ser>
          <c:idx val="1"/>
          <c:order val="1"/>
          <c:tx>
            <c:strRef>
              <c:f>'RS3'!$A$3</c:f>
              <c:strCache>
                <c:ptCount val="1"/>
                <c:pt idx="0">
                  <c:v>Gewerbesteuer PLAN</c:v>
                </c:pt>
              </c:strCache>
            </c:strRef>
          </c:tx>
          <c:spPr>
            <a:ln w="28575" cap="rnd">
              <a:solidFill>
                <a:schemeClr val="accent2"/>
              </a:solidFill>
              <a:round/>
            </a:ln>
            <a:effectLst/>
          </c:spPr>
          <c:marker>
            <c:symbol val="none"/>
          </c:marker>
          <c:dLbls>
            <c:dLbl>
              <c:idx val="28"/>
              <c:layout>
                <c:manualLayout>
                  <c:x val="-1.6585000084290265E-2"/>
                  <c:y val="-4.97390298436240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528-4FD3-9B7C-605A70266B34}"/>
                </c:ext>
              </c:extLst>
            </c:dLbl>
            <c:dLbl>
              <c:idx val="29"/>
              <c:layout>
                <c:manualLayout>
                  <c:x val="-5.2770454813650954E-2"/>
                  <c:y val="3.66498114637229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528-4FD3-9B7C-605A70266B34}"/>
                </c:ext>
              </c:extLst>
            </c:dLbl>
            <c:dLbl>
              <c:idx val="33"/>
              <c:delete val="1"/>
              <c:extLst>
                <c:ext xmlns:c15="http://schemas.microsoft.com/office/drawing/2012/chart" uri="{CE6537A1-D6FC-4f65-9D91-7224C49458BB}"/>
                <c:ext xmlns:c16="http://schemas.microsoft.com/office/drawing/2014/chart" uri="{C3380CC4-5D6E-409C-BE32-E72D297353CC}">
                  <c16:uniqueId val="{00000003-8528-4FD3-9B7C-605A70266B34}"/>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'RS3'!$B$1:$AJ$1</c:f>
              <c:numCache>
                <c:formatCode>General</c:formatCode>
                <c:ptCount val="34"/>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pt idx="26">
                  <c:v>2023</c:v>
                </c:pt>
                <c:pt idx="27">
                  <c:v>2024</c:v>
                </c:pt>
                <c:pt idx="28">
                  <c:v>2025</c:v>
                </c:pt>
                <c:pt idx="29">
                  <c:v>2026</c:v>
                </c:pt>
                <c:pt idx="30">
                  <c:v>2027</c:v>
                </c:pt>
                <c:pt idx="31">
                  <c:v>2028</c:v>
                </c:pt>
                <c:pt idx="32">
                  <c:v>2029</c:v>
                </c:pt>
                <c:pt idx="33">
                  <c:v>2030</c:v>
                </c:pt>
              </c:numCache>
            </c:numRef>
          </c:cat>
          <c:val>
            <c:numRef>
              <c:f>'RS3'!$B$3:$AJ$3</c:f>
              <c:numCache>
                <c:formatCode>General</c:formatCode>
                <c:ptCount val="34"/>
                <c:pt idx="28" formatCode="0.0,,&quot; Mio €&quot;">
                  <c:v>42000000</c:v>
                </c:pt>
                <c:pt idx="29" formatCode="0.0,,&quot; Mio €&quot;">
                  <c:v>39500000</c:v>
                </c:pt>
                <c:pt idx="30" formatCode="0.0,,&quot; Mio €&quot;">
                  <c:v>40000000</c:v>
                </c:pt>
                <c:pt idx="31" formatCode="0.0,,&quot; Mio €&quot;">
                  <c:v>40500000</c:v>
                </c:pt>
                <c:pt idx="32" formatCode="0.0,,&quot; Mio €&quot;">
                  <c:v>41000000</c:v>
                </c:pt>
                <c:pt idx="33" formatCode="0.0,,&quot; Mio €&quot;">
                  <c:v>41500000</c:v>
                </c:pt>
              </c:numCache>
            </c:numRef>
          </c:val>
          <c:smooth val="0"/>
          <c:extLst>
            <c:ext xmlns:c16="http://schemas.microsoft.com/office/drawing/2014/chart" uri="{C3380CC4-5D6E-409C-BE32-E72D297353CC}">
              <c16:uniqueId val="{00000001-326B-427F-B87B-9FFB8F42E02A}"/>
            </c:ext>
          </c:extLst>
        </c:ser>
        <c:dLbls>
          <c:showLegendKey val="0"/>
          <c:showVal val="0"/>
          <c:showCatName val="0"/>
          <c:showSerName val="0"/>
          <c:showPercent val="0"/>
          <c:showBubbleSize val="0"/>
        </c:dLbls>
        <c:smooth val="0"/>
        <c:axId val="1109429032"/>
        <c:axId val="1109431192"/>
      </c:lineChart>
      <c:catAx>
        <c:axId val="1109429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109431192"/>
        <c:crosses val="autoZero"/>
        <c:auto val="1"/>
        <c:lblAlgn val="ctr"/>
        <c:lblOffset val="100"/>
        <c:noMultiLvlLbl val="0"/>
      </c:catAx>
      <c:valAx>
        <c:axId val="1109431192"/>
        <c:scaling>
          <c:orientation val="minMax"/>
        </c:scaling>
        <c:delete val="0"/>
        <c:axPos val="l"/>
        <c:majorGridlines>
          <c:spPr>
            <a:ln w="9525" cap="flat" cmpd="sng" algn="ctr">
              <a:solidFill>
                <a:schemeClr val="tx1">
                  <a:lumMod val="15000"/>
                  <a:lumOff val="85000"/>
                </a:schemeClr>
              </a:solidFill>
              <a:round/>
            </a:ln>
            <a:effectLst/>
          </c:spPr>
        </c:majorGridlines>
        <c:numFmt formatCode="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1094290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'RS4'!$D$39</c:f>
              <c:strCache>
                <c:ptCount val="1"/>
                <c:pt idx="0">
                  <c:v>Grundsteuer B IST</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7-530B-4ECB-952A-20B56CCAEA8D}"/>
                </c:ext>
              </c:extLst>
            </c:dLbl>
            <c:dLbl>
              <c:idx val="1"/>
              <c:delete val="1"/>
              <c:extLst>
                <c:ext xmlns:c15="http://schemas.microsoft.com/office/drawing/2012/chart" uri="{CE6537A1-D6FC-4f65-9D91-7224C49458BB}"/>
                <c:ext xmlns:c16="http://schemas.microsoft.com/office/drawing/2014/chart" uri="{C3380CC4-5D6E-409C-BE32-E72D297353CC}">
                  <c16:uniqueId val="{00000006-530B-4ECB-952A-20B56CCAEA8D}"/>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'RS4'!$E$36:$L$36</c:f>
              <c:numCache>
                <c:formatCode>General</c:formatCode>
                <c:ptCount val="8"/>
                <c:pt idx="0">
                  <c:v>2023</c:v>
                </c:pt>
                <c:pt idx="1">
                  <c:v>2024</c:v>
                </c:pt>
                <c:pt idx="2">
                  <c:v>2025</c:v>
                </c:pt>
                <c:pt idx="3">
                  <c:v>2026</c:v>
                </c:pt>
                <c:pt idx="4">
                  <c:v>2027</c:v>
                </c:pt>
                <c:pt idx="5">
                  <c:v>2028</c:v>
                </c:pt>
                <c:pt idx="6">
                  <c:v>2029</c:v>
                </c:pt>
                <c:pt idx="7">
                  <c:v>2030</c:v>
                </c:pt>
              </c:numCache>
            </c:numRef>
          </c:cat>
          <c:val>
            <c:numRef>
              <c:f>'RS4'!$E$39:$L$39</c:f>
              <c:numCache>
                <c:formatCode>0.00,," Mio €"</c:formatCode>
                <c:ptCount val="8"/>
                <c:pt idx="0">
                  <c:v>7583721.7300000004</c:v>
                </c:pt>
                <c:pt idx="1">
                  <c:v>7673932.1900000004</c:v>
                </c:pt>
                <c:pt idx="2">
                  <c:v>7561072.9299999997</c:v>
                </c:pt>
              </c:numCache>
            </c:numRef>
          </c:val>
          <c:extLst>
            <c:ext xmlns:c16="http://schemas.microsoft.com/office/drawing/2014/chart" uri="{C3380CC4-5D6E-409C-BE32-E72D297353CC}">
              <c16:uniqueId val="{00000000-0CC7-4B1A-95BD-F9578444D475}"/>
            </c:ext>
          </c:extLst>
        </c:ser>
        <c:ser>
          <c:idx val="1"/>
          <c:order val="1"/>
          <c:tx>
            <c:strRef>
              <c:f>'RS4'!$D$40</c:f>
              <c:strCache>
                <c:ptCount val="1"/>
                <c:pt idx="0">
                  <c:v>Grundsteuer B PLAN</c:v>
                </c:pt>
              </c:strCache>
            </c:strRef>
          </c:tx>
          <c:spPr>
            <a:solidFill>
              <a:schemeClr val="accent2"/>
            </a:solidFill>
            <a:ln>
              <a:noFill/>
            </a:ln>
            <a:effectLst/>
          </c:spPr>
          <c:invertIfNegative val="0"/>
          <c:dLbls>
            <c:dLbl>
              <c:idx val="1"/>
              <c:layout>
                <c:manualLayout>
                  <c:x val="1.3569545523510217E-2"/>
                  <c:y val="-2.13558977170209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30B-4ECB-952A-20B56CCAEA8D}"/>
                </c:ext>
              </c:extLst>
            </c:dLbl>
            <c:dLbl>
              <c:idx val="2"/>
              <c:layout>
                <c:manualLayout>
                  <c:x val="2.1108181925460337E-2"/>
                  <c:y val="2.66948721462761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30B-4ECB-952A-20B56CCAEA8D}"/>
                </c:ext>
              </c:extLst>
            </c:dLbl>
            <c:dLbl>
              <c:idx val="4"/>
              <c:delete val="1"/>
              <c:extLst>
                <c:ext xmlns:c15="http://schemas.microsoft.com/office/drawing/2012/chart" uri="{CE6537A1-D6FC-4f65-9D91-7224C49458BB}"/>
                <c:ext xmlns:c16="http://schemas.microsoft.com/office/drawing/2014/chart" uri="{C3380CC4-5D6E-409C-BE32-E72D297353CC}">
                  <c16:uniqueId val="{00000002-530B-4ECB-952A-20B56CCAEA8D}"/>
                </c:ext>
              </c:extLst>
            </c:dLbl>
            <c:dLbl>
              <c:idx val="5"/>
              <c:delete val="1"/>
              <c:extLst>
                <c:ext xmlns:c15="http://schemas.microsoft.com/office/drawing/2012/chart" uri="{CE6537A1-D6FC-4f65-9D91-7224C49458BB}"/>
                <c:ext xmlns:c16="http://schemas.microsoft.com/office/drawing/2014/chart" uri="{C3380CC4-5D6E-409C-BE32-E72D297353CC}">
                  <c16:uniqueId val="{00000001-530B-4ECB-952A-20B56CCAEA8D}"/>
                </c:ext>
              </c:extLst>
            </c:dLbl>
            <c:dLbl>
              <c:idx val="6"/>
              <c:delete val="1"/>
              <c:extLst>
                <c:ext xmlns:c15="http://schemas.microsoft.com/office/drawing/2012/chart" uri="{CE6537A1-D6FC-4f65-9D91-7224C49458BB}"/>
                <c:ext xmlns:c16="http://schemas.microsoft.com/office/drawing/2014/chart" uri="{C3380CC4-5D6E-409C-BE32-E72D297353CC}">
                  <c16:uniqueId val="{00000000-530B-4ECB-952A-20B56CCAEA8D}"/>
                </c:ext>
              </c:extLst>
            </c:dLbl>
            <c:dLbl>
              <c:idx val="7"/>
              <c:layout>
                <c:manualLayout>
                  <c:x val="-0.16283454628212271"/>
                  <c:y val="-1.33474360731380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30B-4ECB-952A-20B56CCAEA8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'RS4'!$E$36:$L$36</c:f>
              <c:numCache>
                <c:formatCode>General</c:formatCode>
                <c:ptCount val="8"/>
                <c:pt idx="0">
                  <c:v>2023</c:v>
                </c:pt>
                <c:pt idx="1">
                  <c:v>2024</c:v>
                </c:pt>
                <c:pt idx="2">
                  <c:v>2025</c:v>
                </c:pt>
                <c:pt idx="3">
                  <c:v>2026</c:v>
                </c:pt>
                <c:pt idx="4">
                  <c:v>2027</c:v>
                </c:pt>
                <c:pt idx="5">
                  <c:v>2028</c:v>
                </c:pt>
                <c:pt idx="6">
                  <c:v>2029</c:v>
                </c:pt>
                <c:pt idx="7">
                  <c:v>2030</c:v>
                </c:pt>
              </c:numCache>
            </c:numRef>
          </c:cat>
          <c:val>
            <c:numRef>
              <c:f>'RS4'!$E$40:$L$40</c:f>
              <c:numCache>
                <c:formatCode>0.00,," Mio €"</c:formatCode>
                <c:ptCount val="8"/>
                <c:pt idx="0">
                  <c:v>7600000</c:v>
                </c:pt>
                <c:pt idx="1">
                  <c:v>7650000</c:v>
                </c:pt>
                <c:pt idx="2">
                  <c:v>7650000</c:v>
                </c:pt>
                <c:pt idx="3">
                  <c:v>7950000</c:v>
                </c:pt>
                <c:pt idx="4">
                  <c:v>7950000</c:v>
                </c:pt>
                <c:pt idx="5">
                  <c:v>7950000</c:v>
                </c:pt>
                <c:pt idx="6">
                  <c:v>7950000</c:v>
                </c:pt>
                <c:pt idx="7">
                  <c:v>7950000</c:v>
                </c:pt>
              </c:numCache>
            </c:numRef>
          </c:val>
          <c:extLst>
            <c:ext xmlns:c16="http://schemas.microsoft.com/office/drawing/2014/chart" uri="{C3380CC4-5D6E-409C-BE32-E72D297353CC}">
              <c16:uniqueId val="{00000001-0CC7-4B1A-95BD-F9578444D475}"/>
            </c:ext>
          </c:extLst>
        </c:ser>
        <c:dLbls>
          <c:showLegendKey val="0"/>
          <c:showVal val="0"/>
          <c:showCatName val="0"/>
          <c:showSerName val="0"/>
          <c:showPercent val="0"/>
          <c:showBubbleSize val="0"/>
        </c:dLbls>
        <c:gapWidth val="219"/>
        <c:overlap val="-27"/>
        <c:axId val="1007791344"/>
        <c:axId val="1007789544"/>
      </c:barChart>
      <c:catAx>
        <c:axId val="1007791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07789544"/>
        <c:crosses val="autoZero"/>
        <c:auto val="1"/>
        <c:lblAlgn val="ctr"/>
        <c:lblOffset val="100"/>
        <c:noMultiLvlLbl val="0"/>
      </c:catAx>
      <c:valAx>
        <c:axId val="1007789544"/>
        <c:scaling>
          <c:orientation val="minMax"/>
        </c:scaling>
        <c:delete val="0"/>
        <c:axPos val="l"/>
        <c:majorGridlines>
          <c:spPr>
            <a:ln w="9525" cap="flat" cmpd="sng" algn="ctr">
              <a:solidFill>
                <a:schemeClr val="tx1">
                  <a:lumMod val="15000"/>
                  <a:lumOff val="85000"/>
                </a:schemeClr>
              </a:solidFill>
              <a:round/>
            </a:ln>
            <a:effectLst/>
          </c:spPr>
        </c:majorGridlines>
        <c:numFmt formatCode="0.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07791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'RS5'!$A$2</c:f>
              <c:strCache>
                <c:ptCount val="1"/>
                <c:pt idx="0">
                  <c:v>Einkommensteuer IST</c:v>
                </c:pt>
              </c:strCache>
            </c:strRef>
          </c:tx>
          <c:spPr>
            <a:ln w="50800" cap="rnd">
              <a:solidFill>
                <a:srgbClr val="92D050"/>
              </a:solidFill>
              <a:round/>
            </a:ln>
            <a:effectLst/>
          </c:spPr>
          <c:marker>
            <c:symbol val="none"/>
          </c:marker>
          <c:cat>
            <c:numRef>
              <c:f>'RS5'!$B$1:$V$1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'RS5'!$B$2:$V$2</c:f>
              <c:numCache>
                <c:formatCode>0.0,," Mio €"</c:formatCode>
                <c:ptCount val="20"/>
                <c:pt idx="0">
                  <c:v>22159901.949999999</c:v>
                </c:pt>
                <c:pt idx="1">
                  <c:v>24354081.600000001</c:v>
                </c:pt>
                <c:pt idx="2">
                  <c:v>25917450.010000002</c:v>
                </c:pt>
                <c:pt idx="3">
                  <c:v>27081597.609999999</c:v>
                </c:pt>
                <c:pt idx="4">
                  <c:v>27737229.960000001</c:v>
                </c:pt>
                <c:pt idx="5">
                  <c:v>28632423.710000001</c:v>
                </c:pt>
                <c:pt idx="6">
                  <c:v>31998179.109999999</c:v>
                </c:pt>
                <c:pt idx="7">
                  <c:v>31281235.079999998</c:v>
                </c:pt>
                <c:pt idx="8">
                  <c:v>33065202.710000001</c:v>
                </c:pt>
                <c:pt idx="9">
                  <c:v>30628104.449999999</c:v>
                </c:pt>
                <c:pt idx="10">
                  <c:v>31825093.699999999</c:v>
                </c:pt>
                <c:pt idx="11">
                  <c:v>32640617.609999999</c:v>
                </c:pt>
                <c:pt idx="12">
                  <c:v>35749984.310000002</c:v>
                </c:pt>
                <c:pt idx="13">
                  <c:v>36168838.859999999</c:v>
                </c:pt>
              </c:numCache>
            </c:numRef>
          </c:val>
          <c:smooth val="0"/>
          <c:extLst>
            <c:ext xmlns:c16="http://schemas.microsoft.com/office/drawing/2014/chart" uri="{C3380CC4-5D6E-409C-BE32-E72D297353CC}">
              <c16:uniqueId val="{00000000-BBEC-4184-A3CA-CFB8A30DBD17}"/>
            </c:ext>
          </c:extLst>
        </c:ser>
        <c:ser>
          <c:idx val="1"/>
          <c:order val="1"/>
          <c:tx>
            <c:strRef>
              <c:f>'RS5'!$A$3</c:f>
              <c:strCache>
                <c:ptCount val="1"/>
                <c:pt idx="0">
                  <c:v>Einkommensteuer PLAN</c:v>
                </c:pt>
              </c:strCache>
            </c:strRef>
          </c:tx>
          <c:spPr>
            <a:ln w="50800" cap="rnd">
              <a:solidFill>
                <a:srgbClr val="FF0000"/>
              </a:solidFill>
              <a:round/>
            </a:ln>
            <a:effectLst/>
          </c:spPr>
          <c:marker>
            <c:symbol val="none"/>
          </c:marker>
          <c:dLbls>
            <c:dLbl>
              <c:idx val="13"/>
              <c:delete val="1"/>
              <c:extLst>
                <c:ext xmlns:c15="http://schemas.microsoft.com/office/drawing/2012/chart" uri="{CE6537A1-D6FC-4f65-9D91-7224C49458BB}"/>
                <c:ext xmlns:c16="http://schemas.microsoft.com/office/drawing/2014/chart" uri="{C3380CC4-5D6E-409C-BE32-E72D297353CC}">
                  <c16:uniqueId val="{00000000-5133-4AB9-A307-191E757CFC88}"/>
                </c:ext>
              </c:extLst>
            </c:dLbl>
            <c:dLbl>
              <c:idx val="14"/>
              <c:layout>
                <c:manualLayout>
                  <c:x val="-5.8801370916032283E-2"/>
                  <c:y val="-5.29214847268386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133-4AB9-A307-191E757CFC88}"/>
                </c:ext>
              </c:extLst>
            </c:dLbl>
            <c:dLbl>
              <c:idx val="15"/>
              <c:layout>
                <c:manualLayout>
                  <c:x val="-1.1056540309396104E-16"/>
                  <c:y val="1.85225196543935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133-4AB9-A307-191E757CFC88}"/>
                </c:ext>
              </c:extLst>
            </c:dLbl>
            <c:dLbl>
              <c:idx val="16"/>
              <c:delete val="1"/>
              <c:extLst>
                <c:ext xmlns:c15="http://schemas.microsoft.com/office/drawing/2012/chart" uri="{CE6537A1-D6FC-4f65-9D91-7224C49458BB}"/>
                <c:ext xmlns:c16="http://schemas.microsoft.com/office/drawing/2014/chart" uri="{C3380CC4-5D6E-409C-BE32-E72D297353CC}">
                  <c16:uniqueId val="{00000003-5133-4AB9-A307-191E757CFC88}"/>
                </c:ext>
              </c:extLst>
            </c:dLbl>
            <c:dLbl>
              <c:idx val="17"/>
              <c:delete val="1"/>
              <c:extLst>
                <c:ext xmlns:c15="http://schemas.microsoft.com/office/drawing/2012/chart" uri="{CE6537A1-D6FC-4f65-9D91-7224C49458BB}"/>
                <c:ext xmlns:c16="http://schemas.microsoft.com/office/drawing/2014/chart" uri="{C3380CC4-5D6E-409C-BE32-E72D297353CC}">
                  <c16:uniqueId val="{00000004-5133-4AB9-A307-191E757CFC88}"/>
                </c:ext>
              </c:extLst>
            </c:dLbl>
            <c:dLbl>
              <c:idx val="18"/>
              <c:delete val="1"/>
              <c:extLst>
                <c:ext xmlns:c15="http://schemas.microsoft.com/office/drawing/2012/chart" uri="{CE6537A1-D6FC-4f65-9D91-7224C49458BB}"/>
                <c:ext xmlns:c16="http://schemas.microsoft.com/office/drawing/2014/chart" uri="{C3380CC4-5D6E-409C-BE32-E72D297353CC}">
                  <c16:uniqueId val="{00000005-5133-4AB9-A307-191E757CFC88}"/>
                </c:ext>
              </c:extLst>
            </c:dLbl>
            <c:dLbl>
              <c:idx val="19"/>
              <c:layout>
                <c:manualLayout>
                  <c:x val="-1.1056540309396104E-16"/>
                  <c:y val="-3.17528908361032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133-4AB9-A307-191E757CFC8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'RS5'!$B$1:$V$1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'RS5'!$B$3:$V$3</c:f>
              <c:numCache>
                <c:formatCode>General</c:formatCode>
                <c:ptCount val="20"/>
                <c:pt idx="13" formatCode="0.0,,&quot; Mio €&quot;">
                  <c:v>36168838.859999999</c:v>
                </c:pt>
                <c:pt idx="14" formatCode="0.0,,&quot; Mio €&quot;">
                  <c:v>39220000</c:v>
                </c:pt>
                <c:pt idx="15" formatCode="0.0,,&quot; Mio €&quot;">
                  <c:v>39240000</c:v>
                </c:pt>
                <c:pt idx="16" formatCode="0.0,,&quot; Mio €&quot;">
                  <c:v>41310000</c:v>
                </c:pt>
                <c:pt idx="17" formatCode="0.0,,&quot; Mio €&quot;">
                  <c:v>43340000</c:v>
                </c:pt>
                <c:pt idx="18" formatCode="0.0,,&quot; Mio €&quot;">
                  <c:v>45310000</c:v>
                </c:pt>
                <c:pt idx="19" formatCode="0.0,,&quot; Mio €&quot;">
                  <c:v>46800000</c:v>
                </c:pt>
              </c:numCache>
            </c:numRef>
          </c:val>
          <c:smooth val="0"/>
          <c:extLst>
            <c:ext xmlns:c16="http://schemas.microsoft.com/office/drawing/2014/chart" uri="{C3380CC4-5D6E-409C-BE32-E72D297353CC}">
              <c16:uniqueId val="{00000001-BBEC-4184-A3CA-CFB8A30DBD17}"/>
            </c:ext>
          </c:extLst>
        </c:ser>
        <c:dLbls>
          <c:showLegendKey val="0"/>
          <c:showVal val="0"/>
          <c:showCatName val="0"/>
          <c:showSerName val="0"/>
          <c:showPercent val="0"/>
          <c:showBubbleSize val="0"/>
        </c:dLbls>
        <c:smooth val="0"/>
        <c:axId val="1002204864"/>
        <c:axId val="1002201984"/>
      </c:lineChart>
      <c:catAx>
        <c:axId val="1002204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02201984"/>
        <c:crosses val="autoZero"/>
        <c:auto val="1"/>
        <c:lblAlgn val="ctr"/>
        <c:lblOffset val="100"/>
        <c:noMultiLvlLbl val="0"/>
      </c:catAx>
      <c:valAx>
        <c:axId val="1002201984"/>
        <c:scaling>
          <c:orientation val="minMax"/>
          <c:min val="15000000"/>
        </c:scaling>
        <c:delete val="0"/>
        <c:axPos val="l"/>
        <c:majorGridlines>
          <c:spPr>
            <a:ln w="9525" cap="flat" cmpd="sng" algn="ctr">
              <a:solidFill>
                <a:schemeClr val="tx1">
                  <a:lumMod val="15000"/>
                  <a:lumOff val="85000"/>
                </a:schemeClr>
              </a:solidFill>
              <a:round/>
            </a:ln>
            <a:effectLst/>
          </c:spPr>
        </c:majorGridlines>
        <c:numFmt formatCode="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02204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'RS6'!$E$114</c:f>
              <c:strCache>
                <c:ptCount val="1"/>
                <c:pt idx="0">
                  <c:v>Personalaufwendungen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cat>
            <c:numRef>
              <c:f>'RS6'!$D$115:$D$118</c:f>
              <c:numCache>
                <c:formatCode>General</c:formatCode>
                <c:ptCount val="4"/>
                <c:pt idx="0">
                  <c:v>2024</c:v>
                </c:pt>
                <c:pt idx="1">
                  <c:v>2025</c:v>
                </c:pt>
                <c:pt idx="2">
                  <c:v>2026</c:v>
                </c:pt>
                <c:pt idx="3">
                  <c:v>2027</c:v>
                </c:pt>
              </c:numCache>
            </c:numRef>
          </c:cat>
          <c:val>
            <c:numRef>
              <c:f>'RS6'!$E$115:$E$118</c:f>
              <c:numCache>
                <c:formatCode>0.0,," Mio €"</c:formatCode>
                <c:ptCount val="4"/>
                <c:pt idx="0">
                  <c:v>55508990.57</c:v>
                </c:pt>
                <c:pt idx="1">
                  <c:v>60000000</c:v>
                </c:pt>
                <c:pt idx="2">
                  <c:v>63435324</c:v>
                </c:pt>
                <c:pt idx="3">
                  <c:v>64388359</c:v>
                </c:pt>
              </c:numCache>
            </c:numRef>
          </c:val>
          <c:extLst>
            <c:ext xmlns:c16="http://schemas.microsoft.com/office/drawing/2014/chart" uri="{C3380CC4-5D6E-409C-BE32-E72D297353CC}">
              <c16:uniqueId val="{00000000-DF3A-4D42-B8B9-806ABDCD4852}"/>
            </c:ext>
          </c:extLst>
        </c:ser>
        <c:ser>
          <c:idx val="1"/>
          <c:order val="1"/>
          <c:tx>
            <c:strRef>
              <c:f>'RS6'!$F$114</c:f>
              <c:strCache>
                <c:ptCount val="1"/>
                <c:pt idx="0">
                  <c:v>Aufwendungen für Sach- und Dienstleistungen </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cat>
            <c:numRef>
              <c:f>'RS6'!$D$115:$D$118</c:f>
              <c:numCache>
                <c:formatCode>General</c:formatCode>
                <c:ptCount val="4"/>
                <c:pt idx="0">
                  <c:v>2024</c:v>
                </c:pt>
                <c:pt idx="1">
                  <c:v>2025</c:v>
                </c:pt>
                <c:pt idx="2">
                  <c:v>2026</c:v>
                </c:pt>
                <c:pt idx="3">
                  <c:v>2027</c:v>
                </c:pt>
              </c:numCache>
            </c:numRef>
          </c:cat>
          <c:val>
            <c:numRef>
              <c:f>'RS6'!$F$115:$F$118</c:f>
              <c:numCache>
                <c:formatCode>0.0,," Mio €"</c:formatCode>
                <c:ptCount val="4"/>
                <c:pt idx="0">
                  <c:v>28900000</c:v>
                </c:pt>
                <c:pt idx="1">
                  <c:v>31166567.350000001</c:v>
                </c:pt>
                <c:pt idx="2">
                  <c:v>31445240</c:v>
                </c:pt>
                <c:pt idx="3">
                  <c:v>33088476</c:v>
                </c:pt>
              </c:numCache>
            </c:numRef>
          </c:val>
          <c:extLst>
            <c:ext xmlns:c16="http://schemas.microsoft.com/office/drawing/2014/chart" uri="{C3380CC4-5D6E-409C-BE32-E72D297353CC}">
              <c16:uniqueId val="{00000001-DF3A-4D42-B8B9-806ABDCD4852}"/>
            </c:ext>
          </c:extLst>
        </c:ser>
        <c:ser>
          <c:idx val="2"/>
          <c:order val="2"/>
          <c:tx>
            <c:strRef>
              <c:f>'RS6'!$G$114</c:f>
              <c:strCache>
                <c:ptCount val="1"/>
                <c:pt idx="0">
                  <c:v>Abschreibungen</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cat>
            <c:numRef>
              <c:f>'RS6'!$D$115:$D$118</c:f>
              <c:numCache>
                <c:formatCode>General</c:formatCode>
                <c:ptCount val="4"/>
                <c:pt idx="0">
                  <c:v>2024</c:v>
                </c:pt>
                <c:pt idx="1">
                  <c:v>2025</c:v>
                </c:pt>
                <c:pt idx="2">
                  <c:v>2026</c:v>
                </c:pt>
                <c:pt idx="3">
                  <c:v>2027</c:v>
                </c:pt>
              </c:numCache>
            </c:numRef>
          </c:cat>
          <c:val>
            <c:numRef>
              <c:f>'RS6'!$G$115:$G$118</c:f>
              <c:numCache>
                <c:formatCode>0.0,," Mio €"</c:formatCode>
                <c:ptCount val="4"/>
                <c:pt idx="0">
                  <c:v>13500000</c:v>
                </c:pt>
                <c:pt idx="1">
                  <c:v>13839009</c:v>
                </c:pt>
                <c:pt idx="2">
                  <c:v>13161245</c:v>
                </c:pt>
                <c:pt idx="3">
                  <c:v>13259147</c:v>
                </c:pt>
              </c:numCache>
            </c:numRef>
          </c:val>
          <c:extLst>
            <c:ext xmlns:c16="http://schemas.microsoft.com/office/drawing/2014/chart" uri="{C3380CC4-5D6E-409C-BE32-E72D297353CC}">
              <c16:uniqueId val="{00000002-DF3A-4D42-B8B9-806ABDCD4852}"/>
            </c:ext>
          </c:extLst>
        </c:ser>
        <c:ser>
          <c:idx val="3"/>
          <c:order val="3"/>
          <c:tx>
            <c:strRef>
              <c:f>'RS6'!$H$114</c:f>
              <c:strCache>
                <c:ptCount val="1"/>
                <c:pt idx="0">
                  <c:v>Transferaufwendungen</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invertIfNegative val="0"/>
          <c:cat>
            <c:numRef>
              <c:f>'RS6'!$D$115:$D$118</c:f>
              <c:numCache>
                <c:formatCode>General</c:formatCode>
                <c:ptCount val="4"/>
                <c:pt idx="0">
                  <c:v>2024</c:v>
                </c:pt>
                <c:pt idx="1">
                  <c:v>2025</c:v>
                </c:pt>
                <c:pt idx="2">
                  <c:v>2026</c:v>
                </c:pt>
                <c:pt idx="3">
                  <c:v>2027</c:v>
                </c:pt>
              </c:numCache>
            </c:numRef>
          </c:cat>
          <c:val>
            <c:numRef>
              <c:f>'RS6'!$H$115:$H$118</c:f>
              <c:numCache>
                <c:formatCode>0.0,," Mio €"</c:formatCode>
                <c:ptCount val="4"/>
                <c:pt idx="0">
                  <c:v>56927608.039999999</c:v>
                </c:pt>
                <c:pt idx="1">
                  <c:v>59027044</c:v>
                </c:pt>
                <c:pt idx="2">
                  <c:v>64746753</c:v>
                </c:pt>
                <c:pt idx="3">
                  <c:v>68334283</c:v>
                </c:pt>
              </c:numCache>
            </c:numRef>
          </c:val>
          <c:extLst>
            <c:ext xmlns:c16="http://schemas.microsoft.com/office/drawing/2014/chart" uri="{C3380CC4-5D6E-409C-BE32-E72D297353CC}">
              <c16:uniqueId val="{00000003-DF3A-4D42-B8B9-806ABDCD4852}"/>
            </c:ext>
          </c:extLst>
        </c:ser>
        <c:ser>
          <c:idx val="4"/>
          <c:order val="4"/>
          <c:tx>
            <c:strRef>
              <c:f>'RS6'!$I$114</c:f>
              <c:strCache>
                <c:ptCount val="1"/>
                <c:pt idx="0">
                  <c:v>weitere ordentliche Aufwendungen </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invertIfNegative val="0"/>
          <c:cat>
            <c:numRef>
              <c:f>'RS6'!$D$115:$D$118</c:f>
              <c:numCache>
                <c:formatCode>General</c:formatCode>
                <c:ptCount val="4"/>
                <c:pt idx="0">
                  <c:v>2024</c:v>
                </c:pt>
                <c:pt idx="1">
                  <c:v>2025</c:v>
                </c:pt>
                <c:pt idx="2">
                  <c:v>2026</c:v>
                </c:pt>
                <c:pt idx="3">
                  <c:v>2027</c:v>
                </c:pt>
              </c:numCache>
            </c:numRef>
          </c:cat>
          <c:val>
            <c:numRef>
              <c:f>'RS6'!$I$115:$I$118</c:f>
              <c:numCache>
                <c:formatCode>0.0,," Mio €"</c:formatCode>
                <c:ptCount val="4"/>
                <c:pt idx="0">
                  <c:v>16963401.390000015</c:v>
                </c:pt>
                <c:pt idx="1">
                  <c:v>13130484.392191768</c:v>
                </c:pt>
                <c:pt idx="2">
                  <c:v>15974250</c:v>
                </c:pt>
                <c:pt idx="3">
                  <c:v>16887554</c:v>
                </c:pt>
              </c:numCache>
            </c:numRef>
          </c:val>
          <c:extLst>
            <c:ext xmlns:c16="http://schemas.microsoft.com/office/drawing/2014/chart" uri="{C3380CC4-5D6E-409C-BE32-E72D297353CC}">
              <c16:uniqueId val="{00000004-DF3A-4D42-B8B9-806ABDCD4852}"/>
            </c:ext>
          </c:extLst>
        </c:ser>
        <c:ser>
          <c:idx val="5"/>
          <c:order val="5"/>
          <c:tx>
            <c:strRef>
              <c:f>'RS6'!$J$114</c:f>
              <c:strCache>
                <c:ptCount val="1"/>
                <c:pt idx="0">
                  <c:v>Ordentliche Aufwendungen </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'RS6'!$D$115:$D$118</c:f>
              <c:numCache>
                <c:formatCode>General</c:formatCode>
                <c:ptCount val="4"/>
                <c:pt idx="0">
                  <c:v>2024</c:v>
                </c:pt>
                <c:pt idx="1">
                  <c:v>2025</c:v>
                </c:pt>
                <c:pt idx="2">
                  <c:v>2026</c:v>
                </c:pt>
                <c:pt idx="3">
                  <c:v>2027</c:v>
                </c:pt>
              </c:numCache>
            </c:numRef>
          </c:cat>
          <c:val>
            <c:numRef>
              <c:f>'RS6'!$J$115:$J$118</c:f>
              <c:numCache>
                <c:formatCode>0.0,," Mio €"</c:formatCode>
                <c:ptCount val="4"/>
                <c:pt idx="0">
                  <c:v>171800000</c:v>
                </c:pt>
                <c:pt idx="1">
                  <c:v>177163104.74219176</c:v>
                </c:pt>
                <c:pt idx="2">
                  <c:v>188762812</c:v>
                </c:pt>
                <c:pt idx="3">
                  <c:v>195957819</c:v>
                </c:pt>
              </c:numCache>
            </c:numRef>
          </c:val>
          <c:extLst>
            <c:ext xmlns:c16="http://schemas.microsoft.com/office/drawing/2014/chart" uri="{C3380CC4-5D6E-409C-BE32-E72D297353CC}">
              <c16:uniqueId val="{00000005-DF3A-4D42-B8B9-806ABDCD4852}"/>
            </c:ext>
          </c:extLst>
        </c:ser>
        <c:dLbls>
          <c:showLegendKey val="0"/>
          <c:showVal val="0"/>
          <c:showCatName val="0"/>
          <c:showSerName val="0"/>
          <c:showPercent val="0"/>
          <c:showBubbleSize val="0"/>
        </c:dLbls>
        <c:gapWidth val="100"/>
        <c:overlap val="-24"/>
        <c:axId val="1205599536"/>
        <c:axId val="1205599896"/>
      </c:barChart>
      <c:catAx>
        <c:axId val="120559953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Arial" panose="020B0604020202020204" pitchFamily="34" charset="0"/>
                <a:ea typeface="+mn-ea"/>
                <a:cs typeface="Arial" panose="020B0604020202020204" pitchFamily="34" charset="0"/>
              </a:defRPr>
            </a:pPr>
            <a:endParaRPr lang="de-DE"/>
          </a:p>
        </c:txPr>
        <c:crossAx val="1205599896"/>
        <c:crosses val="autoZero"/>
        <c:auto val="1"/>
        <c:lblAlgn val="ctr"/>
        <c:lblOffset val="100"/>
        <c:noMultiLvlLbl val="0"/>
      </c:catAx>
      <c:valAx>
        <c:axId val="1205599896"/>
        <c:scaling>
          <c:orientation val="minMax"/>
        </c:scaling>
        <c:delete val="0"/>
        <c:axPos val="l"/>
        <c:majorGridlines>
          <c:spPr>
            <a:ln w="9525" cap="flat" cmpd="sng" algn="ctr">
              <a:solidFill>
                <a:schemeClr val="tx2">
                  <a:lumMod val="15000"/>
                  <a:lumOff val="85000"/>
                </a:schemeClr>
              </a:solidFill>
              <a:round/>
            </a:ln>
            <a:effectLst/>
          </c:spPr>
        </c:majorGridlines>
        <c:numFmt formatCode="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Arial" panose="020B0604020202020204" pitchFamily="34" charset="0"/>
                <a:ea typeface="+mn-ea"/>
                <a:cs typeface="Arial" panose="020B0604020202020204" pitchFamily="34" charset="0"/>
              </a:defRPr>
            </a:pPr>
            <a:endParaRPr lang="de-DE"/>
          </a:p>
        </c:txPr>
        <c:crossAx val="1205599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'RS7'!$A$2</c:f>
              <c:strCache>
                <c:ptCount val="1"/>
                <c:pt idx="0">
                  <c:v>IST</c:v>
                </c:pt>
              </c:strCache>
            </c:strRef>
          </c:tx>
          <c:spPr>
            <a:ln w="63500" cap="rnd">
              <a:solidFill>
                <a:srgbClr val="00B050"/>
              </a:solidFill>
              <a:round/>
            </a:ln>
            <a:effectLst/>
          </c:spPr>
          <c:marker>
            <c:symbol val="none"/>
          </c:marker>
          <c:dLbls>
            <c:dLbl>
              <c:idx val="0"/>
              <c:layout>
                <c:manualLayout>
                  <c:x val="0"/>
                  <c:y val="2.87706963146941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695-40C1-931B-27A5AAE621A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'RS7'!$B$1:$U$1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'RS7'!$B$2:$U$2</c:f>
              <c:numCache>
                <c:formatCode>0.00,," Mio €"</c:formatCode>
                <c:ptCount val="20"/>
                <c:pt idx="0">
                  <c:v>24275381.030000001</c:v>
                </c:pt>
                <c:pt idx="1">
                  <c:v>25411435.420000002</c:v>
                </c:pt>
                <c:pt idx="2">
                  <c:v>27272320.16</c:v>
                </c:pt>
                <c:pt idx="3">
                  <c:v>30133290.109999999</c:v>
                </c:pt>
                <c:pt idx="4">
                  <c:v>31996506.280000001</c:v>
                </c:pt>
                <c:pt idx="5">
                  <c:v>34203303.990000002</c:v>
                </c:pt>
                <c:pt idx="6">
                  <c:v>35645253.690000005</c:v>
                </c:pt>
                <c:pt idx="7">
                  <c:v>38315634.299999997</c:v>
                </c:pt>
                <c:pt idx="8">
                  <c:v>40780724.949999996</c:v>
                </c:pt>
                <c:pt idx="9">
                  <c:v>41379779.020000003</c:v>
                </c:pt>
                <c:pt idx="10">
                  <c:v>42841957.5</c:v>
                </c:pt>
                <c:pt idx="11">
                  <c:v>44601204.890000001</c:v>
                </c:pt>
                <c:pt idx="12">
                  <c:v>48639028.68</c:v>
                </c:pt>
                <c:pt idx="13">
                  <c:v>55508403.549999997</c:v>
                </c:pt>
                <c:pt idx="14">
                  <c:v>59200000</c:v>
                </c:pt>
              </c:numCache>
            </c:numRef>
          </c:val>
          <c:smooth val="0"/>
          <c:extLst>
            <c:ext xmlns:c16="http://schemas.microsoft.com/office/drawing/2014/chart" uri="{C3380CC4-5D6E-409C-BE32-E72D297353CC}">
              <c16:uniqueId val="{00000000-6E11-4433-AC4D-2431F11AD7F2}"/>
            </c:ext>
          </c:extLst>
        </c:ser>
        <c:ser>
          <c:idx val="1"/>
          <c:order val="1"/>
          <c:tx>
            <c:strRef>
              <c:f>'RS7'!$A$3</c:f>
              <c:strCache>
                <c:ptCount val="1"/>
                <c:pt idx="0">
                  <c:v>PLAN</c:v>
                </c:pt>
              </c:strCache>
            </c:strRef>
          </c:tx>
          <c:spPr>
            <a:ln w="63500" cap="rnd">
              <a:solidFill>
                <a:srgbClr val="FF0000"/>
              </a:solidFill>
              <a:round/>
            </a:ln>
            <a:effectLst/>
          </c:spPr>
          <c:marker>
            <c:symbol val="none"/>
          </c:marker>
          <c:dLbls>
            <c:dLbl>
              <c:idx val="14"/>
              <c:layout>
                <c:manualLayout>
                  <c:x val="-9.0463647563126595E-3"/>
                  <c:y val="2.6155178467903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695-40C1-931B-27A5AAE621A0}"/>
                </c:ext>
              </c:extLst>
            </c:dLbl>
            <c:dLbl>
              <c:idx val="15"/>
              <c:layout>
                <c:manualLayout>
                  <c:x val="-7.9909555347428482E-2"/>
                  <c:y val="-4.70793212422268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695-40C1-931B-27A5AAE621A0}"/>
                </c:ext>
              </c:extLst>
            </c:dLbl>
            <c:dLbl>
              <c:idx val="19"/>
              <c:layout>
                <c:manualLayout>
                  <c:x val="-2.41236393501672E-2"/>
                  <c:y val="-5.49258747825979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695-40C1-931B-27A5AAE621A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'RS7'!$B$1:$U$1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'RS7'!$B$3:$U$3</c:f>
              <c:numCache>
                <c:formatCode>General</c:formatCode>
                <c:ptCount val="20"/>
                <c:pt idx="14" formatCode="0.00,,&quot; Mio €&quot;">
                  <c:v>59200000</c:v>
                </c:pt>
                <c:pt idx="15" formatCode="0.00,,&quot; Mio €&quot;">
                  <c:v>63435324</c:v>
                </c:pt>
                <c:pt idx="16" formatCode="0.00,,&quot; Mio €&quot;">
                  <c:v>64388359</c:v>
                </c:pt>
                <c:pt idx="17" formatCode="0.00,,&quot; Mio €&quot;">
                  <c:v>64388359</c:v>
                </c:pt>
                <c:pt idx="18" formatCode="0.00,,&quot; Mio €&quot;">
                  <c:v>64388359</c:v>
                </c:pt>
                <c:pt idx="19" formatCode="0.00,,&quot; Mio €&quot;">
                  <c:v>64388359</c:v>
                </c:pt>
              </c:numCache>
            </c:numRef>
          </c:val>
          <c:smooth val="0"/>
          <c:extLst>
            <c:ext xmlns:c16="http://schemas.microsoft.com/office/drawing/2014/chart" uri="{C3380CC4-5D6E-409C-BE32-E72D297353CC}">
              <c16:uniqueId val="{00000001-6E11-4433-AC4D-2431F11AD7F2}"/>
            </c:ext>
          </c:extLst>
        </c:ser>
        <c:ser>
          <c:idx val="2"/>
          <c:order val="2"/>
          <c:tx>
            <c:strRef>
              <c:f>'RS7'!$A$4</c:f>
              <c:strCache>
                <c:ptCount val="1"/>
                <c:pt idx="0">
                  <c:v>Hochrechnung</c:v>
                </c:pt>
              </c:strCache>
            </c:strRef>
          </c:tx>
          <c:spPr>
            <a:ln w="28575" cap="rnd">
              <a:solidFill>
                <a:schemeClr val="accent4"/>
              </a:solidFill>
              <a:round/>
            </a:ln>
            <a:effectLst/>
          </c:spPr>
          <c:marker>
            <c:symbol val="none"/>
          </c:marker>
          <c:cat>
            <c:numRef>
              <c:f>'RS7'!$B$1:$U$1</c:f>
              <c:numCache>
                <c:formatCode>General</c:formatCod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numCache>
            </c:numRef>
          </c:cat>
          <c:val>
            <c:numRef>
              <c:f>'RS7'!$B$4:$U$4</c:f>
              <c:numCache>
                <c:formatCode>General</c:formatCode>
                <c:ptCount val="20"/>
              </c:numCache>
            </c:numRef>
          </c:val>
          <c:smooth val="0"/>
          <c:extLst>
            <c:ext xmlns:c16="http://schemas.microsoft.com/office/drawing/2014/chart" uri="{C3380CC4-5D6E-409C-BE32-E72D297353CC}">
              <c16:uniqueId val="{00000002-6E11-4433-AC4D-2431F11AD7F2}"/>
            </c:ext>
          </c:extLst>
        </c:ser>
        <c:dLbls>
          <c:showLegendKey val="0"/>
          <c:showVal val="0"/>
          <c:showCatName val="0"/>
          <c:showSerName val="0"/>
          <c:showPercent val="0"/>
          <c:showBubbleSize val="0"/>
        </c:dLbls>
        <c:smooth val="0"/>
        <c:axId val="1095694592"/>
        <c:axId val="1095691712"/>
      </c:lineChart>
      <c:catAx>
        <c:axId val="109569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95691712"/>
        <c:crosses val="autoZero"/>
        <c:auto val="1"/>
        <c:lblAlgn val="ctr"/>
        <c:lblOffset val="100"/>
        <c:noMultiLvlLbl val="0"/>
      </c:catAx>
      <c:valAx>
        <c:axId val="1095691712"/>
        <c:scaling>
          <c:orientation val="minMax"/>
          <c:min val="20000000"/>
        </c:scaling>
        <c:delete val="0"/>
        <c:axPos val="l"/>
        <c:majorGridlines>
          <c:spPr>
            <a:ln w="9525" cap="flat" cmpd="sng" algn="ctr">
              <a:solidFill>
                <a:schemeClr val="tx1">
                  <a:lumMod val="15000"/>
                  <a:lumOff val="85000"/>
                </a:schemeClr>
              </a:solidFill>
              <a:round/>
            </a:ln>
            <a:effectLst/>
          </c:spPr>
        </c:majorGridlines>
        <c:numFmt formatCode="0.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1095694592"/>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'RS8'!$A$2</c:f>
              <c:strCache>
                <c:ptCount val="1"/>
                <c:pt idx="0">
                  <c:v>Saldo Verwaltungstätigkeit</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noFill/>
              <a:round/>
            </a:ln>
            <a:effectLst/>
          </c:spPr>
          <c:invertIfNegative val="0"/>
          <c:dPt>
            <c:idx val="0"/>
            <c:invertIfNegative val="0"/>
            <c:bubble3D val="0"/>
            <c:spPr>
              <a:solidFill>
                <a:srgbClr val="92D050"/>
              </a:solidFill>
              <a:ln w="9525" cap="flat" cmpd="sng" algn="ctr">
                <a:noFill/>
                <a:round/>
              </a:ln>
              <a:effectLst/>
            </c:spPr>
            <c:extLst>
              <c:ext xmlns:c16="http://schemas.microsoft.com/office/drawing/2014/chart" uri="{C3380CC4-5D6E-409C-BE32-E72D297353CC}">
                <c16:uniqueId val="{00000007-2C2F-48E0-807F-8EECA94C88BD}"/>
              </c:ext>
            </c:extLst>
          </c:dPt>
          <c:dPt>
            <c:idx val="1"/>
            <c:invertIfNegative val="0"/>
            <c:bubble3D val="0"/>
            <c:spPr>
              <a:solidFill>
                <a:srgbClr val="92D050"/>
              </a:solidFill>
              <a:ln w="9525" cap="flat" cmpd="sng" algn="ctr">
                <a:noFill/>
                <a:round/>
              </a:ln>
              <a:effectLst/>
            </c:spPr>
            <c:extLst>
              <c:ext xmlns:c16="http://schemas.microsoft.com/office/drawing/2014/chart" uri="{C3380CC4-5D6E-409C-BE32-E72D297353CC}">
                <c16:uniqueId val="{00000008-2C2F-48E0-807F-8EECA94C88BD}"/>
              </c:ext>
            </c:extLst>
          </c:dPt>
          <c:dPt>
            <c:idx val="2"/>
            <c:invertIfNegative val="0"/>
            <c:bubble3D val="0"/>
            <c:spPr>
              <a:solidFill>
                <a:schemeClr val="accent2">
                  <a:lumMod val="60000"/>
                  <a:lumOff val="40000"/>
                </a:schemeClr>
              </a:solidFill>
              <a:ln w="9525" cap="flat" cmpd="sng" algn="ctr">
                <a:noFill/>
                <a:round/>
              </a:ln>
              <a:effectLst/>
            </c:spPr>
            <c:extLst>
              <c:ext xmlns:c16="http://schemas.microsoft.com/office/drawing/2014/chart" uri="{C3380CC4-5D6E-409C-BE32-E72D297353CC}">
                <c16:uniqueId val="{00000006-2C2F-48E0-807F-8EECA94C88BD}"/>
              </c:ext>
            </c:extLst>
          </c:dPt>
          <c:dPt>
            <c:idx val="3"/>
            <c:invertIfNegative val="0"/>
            <c:bubble3D val="0"/>
            <c:spPr>
              <a:solidFill>
                <a:schemeClr val="accent2">
                  <a:lumMod val="60000"/>
                  <a:lumOff val="40000"/>
                </a:schemeClr>
              </a:solidFill>
              <a:ln w="9525" cap="flat" cmpd="sng" algn="ctr">
                <a:noFill/>
                <a:round/>
              </a:ln>
              <a:effectLst/>
            </c:spPr>
            <c:extLst>
              <c:ext xmlns:c16="http://schemas.microsoft.com/office/drawing/2014/chart" uri="{C3380CC4-5D6E-409C-BE32-E72D297353CC}">
                <c16:uniqueId val="{00000005-2C2F-48E0-807F-8EECA94C88BD}"/>
              </c:ext>
            </c:extLst>
          </c:dPt>
          <c:dPt>
            <c:idx val="4"/>
            <c:invertIfNegative val="0"/>
            <c:bubble3D val="0"/>
            <c:spPr>
              <a:solidFill>
                <a:schemeClr val="accent2">
                  <a:lumMod val="60000"/>
                  <a:lumOff val="40000"/>
                </a:schemeClr>
              </a:solidFill>
              <a:ln w="9525" cap="flat" cmpd="sng" algn="ctr">
                <a:noFill/>
                <a:round/>
              </a:ln>
              <a:effectLst/>
            </c:spPr>
            <c:extLst>
              <c:ext xmlns:c16="http://schemas.microsoft.com/office/drawing/2014/chart" uri="{C3380CC4-5D6E-409C-BE32-E72D297353CC}">
                <c16:uniqueId val="{00000001-2C2F-48E0-807F-8EECA94C88BD}"/>
              </c:ext>
            </c:extLst>
          </c:dPt>
          <c:dPt>
            <c:idx val="5"/>
            <c:invertIfNegative val="0"/>
            <c:bubble3D val="0"/>
            <c:spPr>
              <a:solidFill>
                <a:schemeClr val="accent2">
                  <a:lumMod val="60000"/>
                  <a:lumOff val="40000"/>
                </a:schemeClr>
              </a:solidFill>
              <a:ln w="9525" cap="flat" cmpd="sng" algn="ctr">
                <a:noFill/>
                <a:round/>
              </a:ln>
              <a:effectLst/>
            </c:spPr>
            <c:extLst>
              <c:ext xmlns:c16="http://schemas.microsoft.com/office/drawing/2014/chart" uri="{C3380CC4-5D6E-409C-BE32-E72D297353CC}">
                <c16:uniqueId val="{00000002-2C2F-48E0-807F-8EECA94C88BD}"/>
              </c:ext>
            </c:extLst>
          </c:dPt>
          <c:dPt>
            <c:idx val="6"/>
            <c:invertIfNegative val="0"/>
            <c:bubble3D val="0"/>
            <c:spPr>
              <a:solidFill>
                <a:schemeClr val="accent2">
                  <a:lumMod val="60000"/>
                  <a:lumOff val="40000"/>
                </a:schemeClr>
              </a:solidFill>
              <a:ln w="9525" cap="flat" cmpd="sng" algn="ctr">
                <a:noFill/>
                <a:round/>
              </a:ln>
              <a:effectLst/>
            </c:spPr>
            <c:extLst>
              <c:ext xmlns:c16="http://schemas.microsoft.com/office/drawing/2014/chart" uri="{C3380CC4-5D6E-409C-BE32-E72D297353CC}">
                <c16:uniqueId val="{00000003-2C2F-48E0-807F-8EECA94C88BD}"/>
              </c:ext>
            </c:extLst>
          </c:dPt>
          <c:dPt>
            <c:idx val="7"/>
            <c:invertIfNegative val="0"/>
            <c:bubble3D val="0"/>
            <c:spPr>
              <a:solidFill>
                <a:srgbClr val="92D050"/>
              </a:solidFill>
              <a:ln w="9525" cap="flat" cmpd="sng" algn="ctr">
                <a:noFill/>
                <a:round/>
              </a:ln>
              <a:effectLst/>
            </c:spPr>
            <c:extLst>
              <c:ext xmlns:c16="http://schemas.microsoft.com/office/drawing/2014/chart" uri="{C3380CC4-5D6E-409C-BE32-E72D297353CC}">
                <c16:uniqueId val="{00000004-2C2F-48E0-807F-8EECA94C88BD}"/>
              </c:ext>
            </c:extLst>
          </c:dPt>
          <c:cat>
            <c:numRef>
              <c:f>'RS8'!$D$1:$K$1</c:f>
              <c:numCache>
                <c:formatCode>General</c:formatCode>
                <c:ptCount val="8"/>
                <c:pt idx="0">
                  <c:v>2023</c:v>
                </c:pt>
                <c:pt idx="1">
                  <c:v>2024</c:v>
                </c:pt>
                <c:pt idx="2">
                  <c:v>2025</c:v>
                </c:pt>
                <c:pt idx="3">
                  <c:v>2026</c:v>
                </c:pt>
                <c:pt idx="4">
                  <c:v>2027</c:v>
                </c:pt>
                <c:pt idx="5">
                  <c:v>2028</c:v>
                </c:pt>
                <c:pt idx="6">
                  <c:v>2029</c:v>
                </c:pt>
                <c:pt idx="7">
                  <c:v>2030</c:v>
                </c:pt>
              </c:numCache>
            </c:numRef>
          </c:cat>
          <c:val>
            <c:numRef>
              <c:f>'RS8'!$D$2:$K$2</c:f>
              <c:numCache>
                <c:formatCode>0.00,," Mio. €"</c:formatCode>
                <c:ptCount val="8"/>
                <c:pt idx="0">
                  <c:v>28760518.559999999</c:v>
                </c:pt>
                <c:pt idx="1">
                  <c:v>14839329.390000001</c:v>
                </c:pt>
                <c:pt idx="2">
                  <c:v>-673508</c:v>
                </c:pt>
                <c:pt idx="3">
                  <c:v>-18047539</c:v>
                </c:pt>
                <c:pt idx="4">
                  <c:v>-9404880</c:v>
                </c:pt>
                <c:pt idx="5">
                  <c:v>-3899220</c:v>
                </c:pt>
                <c:pt idx="6">
                  <c:v>-4464220</c:v>
                </c:pt>
                <c:pt idx="7">
                  <c:v>1419780</c:v>
                </c:pt>
              </c:numCache>
            </c:numRef>
          </c:val>
          <c:extLst>
            <c:ext xmlns:c16="http://schemas.microsoft.com/office/drawing/2014/chart" uri="{C3380CC4-5D6E-409C-BE32-E72D297353CC}">
              <c16:uniqueId val="{00000000-2C2F-48E0-807F-8EECA94C88BD}"/>
            </c:ext>
          </c:extLst>
        </c:ser>
        <c:dLbls>
          <c:showLegendKey val="0"/>
          <c:showVal val="0"/>
          <c:showCatName val="0"/>
          <c:showSerName val="0"/>
          <c:showPercent val="0"/>
          <c:showBubbleSize val="0"/>
        </c:dLbls>
        <c:gapWidth val="100"/>
        <c:overlap val="-24"/>
        <c:axId val="1325681448"/>
        <c:axId val="1325681808"/>
      </c:barChart>
      <c:catAx>
        <c:axId val="1325681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de-DE"/>
          </a:p>
        </c:txPr>
        <c:crossAx val="1325681808"/>
        <c:crosses val="autoZero"/>
        <c:auto val="1"/>
        <c:lblAlgn val="ctr"/>
        <c:lblOffset val="100"/>
        <c:noMultiLvlLbl val="0"/>
      </c:catAx>
      <c:valAx>
        <c:axId val="1325681808"/>
        <c:scaling>
          <c:orientation val="minMax"/>
          <c:max val="30000000"/>
          <c:min val="-20000000"/>
        </c:scaling>
        <c:delete val="0"/>
        <c:axPos val="l"/>
        <c:majorGridlines>
          <c:spPr>
            <a:ln w="9525" cap="flat" cmpd="sng" algn="ctr">
              <a:solidFill>
                <a:schemeClr val="tx1">
                  <a:lumMod val="15000"/>
                  <a:lumOff val="85000"/>
                </a:schemeClr>
              </a:solidFill>
              <a:round/>
            </a:ln>
            <a:effectLst/>
          </c:spPr>
        </c:majorGridlines>
        <c:numFmt formatCode="0.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de-DE"/>
          </a:p>
        </c:txPr>
        <c:crossAx val="132568144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Arial" panose="020B0604020202020204" pitchFamily="34" charset="0"/>
          <a:cs typeface="Arial" panose="020B0604020202020204" pitchFamily="34" charset="0"/>
        </a:defRPr>
      </a:pPr>
      <a:endParaRPr lang="de-D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'RS10'!$C$31</c:f>
              <c:strCache>
                <c:ptCount val="1"/>
                <c:pt idx="0">
                  <c:v>Alt Kredit</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E38E-473B-B140-64994F99F599}"/>
                </c:ext>
              </c:extLst>
            </c:dLbl>
            <c:dLbl>
              <c:idx val="4"/>
              <c:layout>
                <c:manualLayout>
                  <c:x val="-1.1056538996778195E-16"/>
                  <c:y val="-0.395451083413875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38E-473B-B140-64994F99F599}"/>
                </c:ext>
              </c:extLst>
            </c:dLbl>
            <c:dLbl>
              <c:idx val="5"/>
              <c:layout>
                <c:manualLayout>
                  <c:x val="4.5231818411700722E-3"/>
                  <c:y val="-0.4110609946012651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38E-473B-B140-64994F99F599}"/>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'RS10'!$D$30:$I$30</c:f>
              <c:numCache>
                <c:formatCode>General</c:formatCode>
                <c:ptCount val="6"/>
                <c:pt idx="0">
                  <c:v>2025</c:v>
                </c:pt>
                <c:pt idx="1">
                  <c:v>2026</c:v>
                </c:pt>
                <c:pt idx="2">
                  <c:v>2027</c:v>
                </c:pt>
                <c:pt idx="3">
                  <c:v>2028</c:v>
                </c:pt>
                <c:pt idx="4">
                  <c:v>2029</c:v>
                </c:pt>
                <c:pt idx="5">
                  <c:v>2030</c:v>
                </c:pt>
              </c:numCache>
            </c:numRef>
          </c:cat>
          <c:val>
            <c:numRef>
              <c:f>'RS10'!$D$31:$I$31</c:f>
              <c:numCache>
                <c:formatCode>0.00,," Mio. €"</c:formatCode>
                <c:ptCount val="6"/>
                <c:pt idx="0">
                  <c:v>0</c:v>
                </c:pt>
                <c:pt idx="1">
                  <c:v>28500000</c:v>
                </c:pt>
                <c:pt idx="2">
                  <c:v>55500000</c:v>
                </c:pt>
                <c:pt idx="3">
                  <c:v>97150000</c:v>
                </c:pt>
                <c:pt idx="4">
                  <c:v>115550000</c:v>
                </c:pt>
                <c:pt idx="5">
                  <c:v>108950000</c:v>
                </c:pt>
              </c:numCache>
            </c:numRef>
          </c:val>
          <c:extLst>
            <c:ext xmlns:c16="http://schemas.microsoft.com/office/drawing/2014/chart" uri="{C3380CC4-5D6E-409C-BE32-E72D297353CC}">
              <c16:uniqueId val="{00000000-E38E-473B-B140-64994F99F599}"/>
            </c:ext>
          </c:extLst>
        </c:ser>
        <c:ser>
          <c:idx val="1"/>
          <c:order val="1"/>
          <c:tx>
            <c:strRef>
              <c:f>'RS10'!$C$32</c:f>
              <c:strCache>
                <c:ptCount val="1"/>
                <c:pt idx="0">
                  <c:v>Neu Kredit</c:v>
                </c:pt>
              </c:strCache>
            </c:strRef>
          </c:tx>
          <c:spPr>
            <a:solidFill>
              <a:schemeClr val="accent2"/>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'RS10'!$D$30:$I$30</c:f>
              <c:numCache>
                <c:formatCode>General</c:formatCode>
                <c:ptCount val="6"/>
                <c:pt idx="0">
                  <c:v>2025</c:v>
                </c:pt>
                <c:pt idx="1">
                  <c:v>2026</c:v>
                </c:pt>
                <c:pt idx="2">
                  <c:v>2027</c:v>
                </c:pt>
                <c:pt idx="3">
                  <c:v>2028</c:v>
                </c:pt>
                <c:pt idx="4">
                  <c:v>2029</c:v>
                </c:pt>
                <c:pt idx="5">
                  <c:v>2030</c:v>
                </c:pt>
              </c:numCache>
            </c:numRef>
          </c:cat>
          <c:val>
            <c:numRef>
              <c:f>'RS10'!$D$32:$I$32</c:f>
              <c:numCache>
                <c:formatCode>0.00,," Mio. €"</c:formatCode>
                <c:ptCount val="6"/>
                <c:pt idx="0">
                  <c:v>30000000</c:v>
                </c:pt>
                <c:pt idx="1">
                  <c:v>30000000</c:v>
                </c:pt>
                <c:pt idx="2">
                  <c:v>47000000</c:v>
                </c:pt>
                <c:pt idx="3">
                  <c:v>25000000</c:v>
                </c:pt>
              </c:numCache>
            </c:numRef>
          </c:val>
          <c:extLst>
            <c:ext xmlns:c16="http://schemas.microsoft.com/office/drawing/2014/chart" uri="{C3380CC4-5D6E-409C-BE32-E72D297353CC}">
              <c16:uniqueId val="{00000001-E38E-473B-B140-64994F99F599}"/>
            </c:ext>
          </c:extLst>
        </c:ser>
        <c:dLbls>
          <c:showLegendKey val="0"/>
          <c:showVal val="0"/>
          <c:showCatName val="0"/>
          <c:showSerName val="0"/>
          <c:showPercent val="0"/>
          <c:showBubbleSize val="0"/>
        </c:dLbls>
        <c:gapWidth val="219"/>
        <c:overlap val="100"/>
        <c:axId val="2074208872"/>
        <c:axId val="2074211752"/>
      </c:barChart>
      <c:lineChart>
        <c:grouping val="standard"/>
        <c:varyColors val="0"/>
        <c:ser>
          <c:idx val="2"/>
          <c:order val="2"/>
          <c:tx>
            <c:strRef>
              <c:f>'RS10'!$C$33</c:f>
              <c:strCache>
                <c:ptCount val="1"/>
                <c:pt idx="0">
                  <c:v>Tilgung</c:v>
                </c:pt>
              </c:strCache>
            </c:strRef>
          </c:tx>
          <c:spPr>
            <a:ln w="28575" cap="rnd">
              <a:solidFill>
                <a:schemeClr val="accent3"/>
              </a:solidFill>
              <a:round/>
            </a:ln>
            <a:effectLst/>
          </c:spPr>
          <c:marker>
            <c:symbol val="none"/>
          </c:marker>
          <c:cat>
            <c:numRef>
              <c:f>'RS10'!$D$30:$I$30</c:f>
              <c:numCache>
                <c:formatCode>General</c:formatCode>
                <c:ptCount val="6"/>
                <c:pt idx="0">
                  <c:v>2025</c:v>
                </c:pt>
                <c:pt idx="1">
                  <c:v>2026</c:v>
                </c:pt>
                <c:pt idx="2">
                  <c:v>2027</c:v>
                </c:pt>
                <c:pt idx="3">
                  <c:v>2028</c:v>
                </c:pt>
                <c:pt idx="4">
                  <c:v>2029</c:v>
                </c:pt>
                <c:pt idx="5">
                  <c:v>2030</c:v>
                </c:pt>
              </c:numCache>
            </c:numRef>
          </c:cat>
          <c:val>
            <c:numRef>
              <c:f>'RS10'!$D$33:$I$33</c:f>
              <c:numCache>
                <c:formatCode>0.00,," Mio. €"</c:formatCode>
                <c:ptCount val="6"/>
                <c:pt idx="1">
                  <c:v>1500000</c:v>
                </c:pt>
                <c:pt idx="2">
                  <c:v>3000000</c:v>
                </c:pt>
                <c:pt idx="3">
                  <c:v>5350000</c:v>
                </c:pt>
                <c:pt idx="4">
                  <c:v>6600000</c:v>
                </c:pt>
                <c:pt idx="5">
                  <c:v>6600000</c:v>
                </c:pt>
              </c:numCache>
            </c:numRef>
          </c:val>
          <c:smooth val="0"/>
          <c:extLst>
            <c:ext xmlns:c16="http://schemas.microsoft.com/office/drawing/2014/chart" uri="{C3380CC4-5D6E-409C-BE32-E72D297353CC}">
              <c16:uniqueId val="{00000002-E38E-473B-B140-64994F99F599}"/>
            </c:ext>
          </c:extLst>
        </c:ser>
        <c:dLbls>
          <c:showLegendKey val="0"/>
          <c:showVal val="0"/>
          <c:showCatName val="0"/>
          <c:showSerName val="0"/>
          <c:showPercent val="0"/>
          <c:showBubbleSize val="0"/>
        </c:dLbls>
        <c:marker val="1"/>
        <c:smooth val="0"/>
        <c:axId val="2074208872"/>
        <c:axId val="2074211752"/>
      </c:lineChart>
      <c:catAx>
        <c:axId val="2074208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2074211752"/>
        <c:crosses val="autoZero"/>
        <c:auto val="1"/>
        <c:lblAlgn val="ctr"/>
        <c:lblOffset val="100"/>
        <c:noMultiLvlLbl val="0"/>
      </c:catAx>
      <c:valAx>
        <c:axId val="2074211752"/>
        <c:scaling>
          <c:orientation val="minMax"/>
          <c:min val="-10000000"/>
        </c:scaling>
        <c:delete val="0"/>
        <c:axPos val="l"/>
        <c:majorGridlines>
          <c:spPr>
            <a:ln w="9525" cap="flat" cmpd="sng" algn="ctr">
              <a:solidFill>
                <a:schemeClr val="tx1">
                  <a:lumMod val="15000"/>
                  <a:lumOff val="85000"/>
                </a:schemeClr>
              </a:solidFill>
              <a:round/>
            </a:ln>
            <a:effectLst/>
          </c:spPr>
        </c:majorGridlines>
        <c:numFmt formatCode="0.00,,&quot; Mio. €&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2074208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fld id="{7DE94002-AC81-4A3C-8EF4-1D735B27ACEC}" type="datetimeFigureOut">
              <a:rPr lang="de-DE" smtClean="0"/>
              <a:t>03.11.2025</a:t>
            </a:fld>
            <a:endParaRPr lang="de-DE"/>
          </a:p>
        </p:txBody>
      </p:sp>
      <p:sp>
        <p:nvSpPr>
          <p:cNvPr id="4" name="Fußzeilenplatzhalter 3"/>
          <p:cNvSpPr>
            <a:spLocks noGrp="1"/>
          </p:cNvSpPr>
          <p:nvPr>
            <p:ph type="ftr" sz="quarter" idx="2"/>
          </p:nvPr>
        </p:nvSpPr>
        <p:spPr>
          <a:xfrm>
            <a:off x="0" y="9429750"/>
            <a:ext cx="2946400" cy="496889"/>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9689" y="9429750"/>
            <a:ext cx="2946400" cy="496889"/>
          </a:xfrm>
          <a:prstGeom prst="rect">
            <a:avLst/>
          </a:prstGeom>
        </p:spPr>
        <p:txBody>
          <a:bodyPr vert="horz" lIns="91440" tIns="45720" rIns="91440" bIns="45720" rtlCol="0" anchor="b"/>
          <a:lstStyle>
            <a:lvl1pPr algn="r">
              <a:defRPr sz="1200"/>
            </a:lvl1pPr>
          </a:lstStyle>
          <a:p>
            <a:fld id="{60776E0C-1594-4C06-A01B-5EA1C659EDBD}" type="slidenum">
              <a:rPr lang="de-DE" smtClean="0"/>
              <a:t>‹Nr.›</a:t>
            </a:fld>
            <a:endParaRPr lang="de-DE"/>
          </a:p>
        </p:txBody>
      </p:sp>
    </p:spTree>
    <p:extLst>
      <p:ext uri="{BB962C8B-B14F-4D97-AF65-F5344CB8AC3E}">
        <p14:creationId xmlns:p14="http://schemas.microsoft.com/office/powerpoint/2010/main" val="8629574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4" y="0"/>
            <a:ext cx="2945659" cy="498055"/>
          </a:xfrm>
          <a:prstGeom prst="rect">
            <a:avLst/>
          </a:prstGeom>
        </p:spPr>
        <p:txBody>
          <a:bodyPr vert="horz" lIns="91440" tIns="45720" rIns="91440" bIns="45720" rtlCol="0"/>
          <a:lstStyle>
            <a:lvl1pPr algn="r">
              <a:defRPr sz="1200"/>
            </a:lvl1pPr>
          </a:lstStyle>
          <a:p>
            <a:fld id="{D89BBF74-8A49-4741-98FF-CCA775E1DF3D}" type="datetimeFigureOut">
              <a:rPr lang="de-DE" smtClean="0"/>
              <a:pPr/>
              <a:t>03.11.2025</a:t>
            </a:fld>
            <a:endParaRPr lang="de-DE"/>
          </a:p>
        </p:txBody>
      </p:sp>
      <p:sp>
        <p:nvSpPr>
          <p:cNvPr id="4" name="Folienbildplatzhalter 3"/>
          <p:cNvSpPr>
            <a:spLocks noGrp="1" noRot="1" noChangeAspect="1"/>
          </p:cNvSpPr>
          <p:nvPr>
            <p:ph type="sldImg" idx="2"/>
          </p:nvPr>
        </p:nvSpPr>
        <p:spPr>
          <a:xfrm>
            <a:off x="1168400" y="1243013"/>
            <a:ext cx="4460875" cy="334645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9428586"/>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4" y="9428586"/>
            <a:ext cx="2945659" cy="498055"/>
          </a:xfrm>
          <a:prstGeom prst="rect">
            <a:avLst/>
          </a:prstGeom>
        </p:spPr>
        <p:txBody>
          <a:bodyPr vert="horz" lIns="91440" tIns="45720" rIns="91440" bIns="45720" rtlCol="0" anchor="b"/>
          <a:lstStyle>
            <a:lvl1pPr algn="r">
              <a:defRPr sz="1200"/>
            </a:lvl1pPr>
          </a:lstStyle>
          <a:p>
            <a:fld id="{D22A1064-7D59-B44F-91A1-A132E4A45DF9}" type="slidenum">
              <a:rPr lang="de-DE" smtClean="0"/>
              <a:pPr/>
              <a:t>‹Nr.›</a:t>
            </a:fld>
            <a:endParaRPr lang="de-DE"/>
          </a:p>
        </p:txBody>
      </p:sp>
    </p:spTree>
    <p:extLst>
      <p:ext uri="{BB962C8B-B14F-4D97-AF65-F5344CB8AC3E}">
        <p14:creationId xmlns:p14="http://schemas.microsoft.com/office/powerpoint/2010/main" val="380795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1</a:t>
            </a:fld>
            <a:endParaRPr lang="de-DE"/>
          </a:p>
        </p:txBody>
      </p:sp>
    </p:spTree>
    <p:extLst>
      <p:ext uri="{BB962C8B-B14F-4D97-AF65-F5344CB8AC3E}">
        <p14:creationId xmlns:p14="http://schemas.microsoft.com/office/powerpoint/2010/main" val="672542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10</a:t>
            </a:fld>
            <a:endParaRPr lang="de-DE"/>
          </a:p>
        </p:txBody>
      </p:sp>
    </p:spTree>
    <p:extLst>
      <p:ext uri="{BB962C8B-B14F-4D97-AF65-F5344CB8AC3E}">
        <p14:creationId xmlns:p14="http://schemas.microsoft.com/office/powerpoint/2010/main" val="35932916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11</a:t>
            </a:fld>
            <a:endParaRPr lang="de-DE"/>
          </a:p>
        </p:txBody>
      </p:sp>
    </p:spTree>
    <p:extLst>
      <p:ext uri="{BB962C8B-B14F-4D97-AF65-F5344CB8AC3E}">
        <p14:creationId xmlns:p14="http://schemas.microsoft.com/office/powerpoint/2010/main" val="66304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12</a:t>
            </a:fld>
            <a:endParaRPr lang="de-DE"/>
          </a:p>
        </p:txBody>
      </p:sp>
    </p:spTree>
    <p:extLst>
      <p:ext uri="{BB962C8B-B14F-4D97-AF65-F5344CB8AC3E}">
        <p14:creationId xmlns:p14="http://schemas.microsoft.com/office/powerpoint/2010/main" val="3576609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2</a:t>
            </a:fld>
            <a:endParaRPr lang="de-DE"/>
          </a:p>
        </p:txBody>
      </p:sp>
    </p:spTree>
    <p:extLst>
      <p:ext uri="{BB962C8B-B14F-4D97-AF65-F5344CB8AC3E}">
        <p14:creationId xmlns:p14="http://schemas.microsoft.com/office/powerpoint/2010/main" val="3567039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3</a:t>
            </a:fld>
            <a:endParaRPr lang="de-DE"/>
          </a:p>
        </p:txBody>
      </p:sp>
    </p:spTree>
    <p:extLst>
      <p:ext uri="{BB962C8B-B14F-4D97-AF65-F5344CB8AC3E}">
        <p14:creationId xmlns:p14="http://schemas.microsoft.com/office/powerpoint/2010/main" val="1578624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4</a:t>
            </a:fld>
            <a:endParaRPr lang="de-DE"/>
          </a:p>
        </p:txBody>
      </p:sp>
    </p:spTree>
    <p:extLst>
      <p:ext uri="{BB962C8B-B14F-4D97-AF65-F5344CB8AC3E}">
        <p14:creationId xmlns:p14="http://schemas.microsoft.com/office/powerpoint/2010/main" val="2936560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5</a:t>
            </a:fld>
            <a:endParaRPr lang="de-DE"/>
          </a:p>
        </p:txBody>
      </p:sp>
    </p:spTree>
    <p:extLst>
      <p:ext uri="{BB962C8B-B14F-4D97-AF65-F5344CB8AC3E}">
        <p14:creationId xmlns:p14="http://schemas.microsoft.com/office/powerpoint/2010/main" val="2830585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6</a:t>
            </a:fld>
            <a:endParaRPr lang="de-DE"/>
          </a:p>
        </p:txBody>
      </p:sp>
    </p:spTree>
    <p:extLst>
      <p:ext uri="{BB962C8B-B14F-4D97-AF65-F5344CB8AC3E}">
        <p14:creationId xmlns:p14="http://schemas.microsoft.com/office/powerpoint/2010/main" val="2892848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7</a:t>
            </a:fld>
            <a:endParaRPr lang="de-DE"/>
          </a:p>
        </p:txBody>
      </p:sp>
    </p:spTree>
    <p:extLst>
      <p:ext uri="{BB962C8B-B14F-4D97-AF65-F5344CB8AC3E}">
        <p14:creationId xmlns:p14="http://schemas.microsoft.com/office/powerpoint/2010/main" val="2816396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8</a:t>
            </a:fld>
            <a:endParaRPr lang="de-DE"/>
          </a:p>
        </p:txBody>
      </p:sp>
    </p:spTree>
    <p:extLst>
      <p:ext uri="{BB962C8B-B14F-4D97-AF65-F5344CB8AC3E}">
        <p14:creationId xmlns:p14="http://schemas.microsoft.com/office/powerpoint/2010/main" val="3587906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D22A1064-7D59-B44F-91A1-A132E4A45DF9}" type="slidenum">
              <a:rPr lang="de-DE" smtClean="0"/>
              <a:pPr/>
              <a:t>9</a:t>
            </a:fld>
            <a:endParaRPr lang="de-DE"/>
          </a:p>
        </p:txBody>
      </p:sp>
    </p:spTree>
    <p:extLst>
      <p:ext uri="{BB962C8B-B14F-4D97-AF65-F5344CB8AC3E}">
        <p14:creationId xmlns:p14="http://schemas.microsoft.com/office/powerpoint/2010/main" val="20185345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Balken Fläche Headline einzeilig">
    <p:spTree>
      <p:nvGrpSpPr>
        <p:cNvPr id="1" name=""/>
        <p:cNvGrpSpPr/>
        <p:nvPr/>
      </p:nvGrpSpPr>
      <p:grpSpPr>
        <a:xfrm>
          <a:off x="0" y="0"/>
          <a:ext cx="0" cy="0"/>
          <a:chOff x="0" y="0"/>
          <a:chExt cx="0" cy="0"/>
        </a:xfrm>
      </p:grpSpPr>
      <p:sp>
        <p:nvSpPr>
          <p:cNvPr id="9" name="Rechteck 8"/>
          <p:cNvSpPr/>
          <p:nvPr userDrawn="1"/>
        </p:nvSpPr>
        <p:spPr>
          <a:xfrm>
            <a:off x="0" y="2280700"/>
            <a:ext cx="9144000" cy="4577300"/>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p:cNvSpPr/>
          <p:nvPr userDrawn="1"/>
        </p:nvSpPr>
        <p:spPr>
          <a:xfrm>
            <a:off x="0" y="935563"/>
            <a:ext cx="9144000" cy="1152000"/>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itle 1"/>
          <p:cNvSpPr>
            <a:spLocks noGrp="1"/>
          </p:cNvSpPr>
          <p:nvPr>
            <p:ph type="title" hasCustomPrompt="1"/>
          </p:nvPr>
        </p:nvSpPr>
        <p:spPr>
          <a:xfrm>
            <a:off x="358775" y="944210"/>
            <a:ext cx="8426450" cy="1143354"/>
          </a:xfrm>
          <a:prstGeom prst="rect">
            <a:avLst/>
          </a:prstGeom>
        </p:spPr>
        <p:txBody>
          <a:bodyPr lIns="0" tIns="90000" rIns="0" bIns="90000"/>
          <a:lstStyle>
            <a:lvl1pPr algn="l">
              <a:defRPr sz="3600" b="1" i="0" kern="0" spc="180" baseline="0">
                <a:solidFill>
                  <a:schemeClr val="bg1"/>
                </a:solidFill>
                <a:latin typeface="Arial" charset="0"/>
                <a:ea typeface="Arial" charset="0"/>
                <a:cs typeface="Arial" charset="0"/>
              </a:defRPr>
            </a:lvl1pPr>
          </a:lstStyle>
          <a:p>
            <a:r>
              <a:rPr lang="de-DE" dirty="0" err="1"/>
              <a:t>Präsi</a:t>
            </a:r>
            <a:r>
              <a:rPr lang="de-DE" dirty="0"/>
              <a:t>-titel einzeilig 36pt in weiß</a:t>
            </a:r>
            <a:endParaRPr lang="en-US" dirty="0"/>
          </a:p>
        </p:txBody>
      </p:sp>
      <p:sp>
        <p:nvSpPr>
          <p:cNvPr id="12" name="Rechteck 11"/>
          <p:cNvSpPr/>
          <p:nvPr userDrawn="1"/>
        </p:nvSpPr>
        <p:spPr>
          <a:xfrm rot="-1800000">
            <a:off x="6891267" y="4810319"/>
            <a:ext cx="3051290" cy="2319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algn="ctr"/>
            <a:endParaRPr lang="de-DE"/>
          </a:p>
        </p:txBody>
      </p:sp>
      <p:pic>
        <p:nvPicPr>
          <p:cNvPr id="13" name="Bild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4000" y="5450400"/>
            <a:ext cx="2340000" cy="1219725"/>
          </a:xfrm>
          <a:prstGeom prst="rect">
            <a:avLst/>
          </a:prstGeom>
        </p:spPr>
      </p:pic>
      <p:sp>
        <p:nvSpPr>
          <p:cNvPr id="6" name="Textplatzhalter 5"/>
          <p:cNvSpPr>
            <a:spLocks noGrp="1"/>
          </p:cNvSpPr>
          <p:nvPr>
            <p:ph type="body" sz="quarter" idx="10" hasCustomPrompt="1"/>
          </p:nvPr>
        </p:nvSpPr>
        <p:spPr>
          <a:xfrm>
            <a:off x="358775" y="188913"/>
            <a:ext cx="8426450" cy="576262"/>
          </a:xfrm>
          <a:prstGeom prst="rect">
            <a:avLst/>
          </a:prstGeom>
        </p:spPr>
        <p:txBody>
          <a:bodyPr lIns="0" tIns="0" rIns="0" bIns="0"/>
          <a:lstStyle>
            <a:lvl1pPr marL="0" indent="0" algn="r">
              <a:lnSpc>
                <a:spcPts val="1700"/>
              </a:lnSpc>
              <a:buNone/>
              <a:defRPr sz="1400" b="0" i="0" kern="0" spc="70" baseline="0">
                <a:latin typeface="Arial" charset="0"/>
                <a:ea typeface="Arial" charset="0"/>
                <a:cs typeface="Arial" charset="0"/>
              </a:defRPr>
            </a:lvl1pPr>
          </a:lstStyle>
          <a:p>
            <a:pPr lvl="0"/>
            <a:r>
              <a:rPr lang="de-DE" dirty="0"/>
              <a:t>ABSENDER EINZEILIG 14PT (ZAB 17PT) IN SCHWARZ UND GROSSBUCHSTABEN</a:t>
            </a:r>
          </a:p>
          <a:p>
            <a:pPr lvl="0"/>
            <a:r>
              <a:rPr lang="de-DE" dirty="0"/>
              <a:t>FILDERSTADT</a:t>
            </a:r>
          </a:p>
        </p:txBody>
      </p:sp>
    </p:spTree>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Balken Fläche Headline zweizeilig">
    <p:spTree>
      <p:nvGrpSpPr>
        <p:cNvPr id="1" name=""/>
        <p:cNvGrpSpPr/>
        <p:nvPr/>
      </p:nvGrpSpPr>
      <p:grpSpPr>
        <a:xfrm>
          <a:off x="0" y="0"/>
          <a:ext cx="0" cy="0"/>
          <a:chOff x="0" y="0"/>
          <a:chExt cx="0" cy="0"/>
        </a:xfrm>
      </p:grpSpPr>
      <p:sp>
        <p:nvSpPr>
          <p:cNvPr id="9" name="Rechteck 8"/>
          <p:cNvSpPr/>
          <p:nvPr userDrawn="1"/>
        </p:nvSpPr>
        <p:spPr>
          <a:xfrm>
            <a:off x="0" y="2280700"/>
            <a:ext cx="9144000" cy="4577300"/>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p:cNvSpPr/>
          <p:nvPr userDrawn="1"/>
        </p:nvSpPr>
        <p:spPr>
          <a:xfrm>
            <a:off x="0" y="935563"/>
            <a:ext cx="9144000" cy="1152000"/>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p:cNvSpPr/>
          <p:nvPr userDrawn="1"/>
        </p:nvSpPr>
        <p:spPr>
          <a:xfrm rot="-1800000">
            <a:off x="6891267" y="4810319"/>
            <a:ext cx="3051290" cy="2319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algn="ctr"/>
            <a:endParaRPr lang="de-DE"/>
          </a:p>
        </p:txBody>
      </p:sp>
      <p:pic>
        <p:nvPicPr>
          <p:cNvPr id="13" name="Bild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4000" y="5450400"/>
            <a:ext cx="2340000" cy="1219725"/>
          </a:xfrm>
          <a:prstGeom prst="rect">
            <a:avLst/>
          </a:prstGeom>
        </p:spPr>
      </p:pic>
      <p:sp>
        <p:nvSpPr>
          <p:cNvPr id="6" name="Textplatzhalter 5"/>
          <p:cNvSpPr>
            <a:spLocks noGrp="1"/>
          </p:cNvSpPr>
          <p:nvPr>
            <p:ph type="body" sz="quarter" idx="10" hasCustomPrompt="1"/>
          </p:nvPr>
        </p:nvSpPr>
        <p:spPr>
          <a:xfrm>
            <a:off x="358775" y="188913"/>
            <a:ext cx="8426450" cy="576262"/>
          </a:xfrm>
          <a:prstGeom prst="rect">
            <a:avLst/>
          </a:prstGeom>
        </p:spPr>
        <p:txBody>
          <a:bodyPr lIns="0" tIns="0" rIns="0" bIns="0"/>
          <a:lstStyle>
            <a:lvl1pPr marL="0" indent="0" algn="r">
              <a:lnSpc>
                <a:spcPts val="1700"/>
              </a:lnSpc>
              <a:buNone/>
              <a:defRPr sz="1400" b="0" i="0" kern="0" spc="70" baseline="0">
                <a:latin typeface="Arial" charset="0"/>
                <a:ea typeface="Arial" charset="0"/>
                <a:cs typeface="Arial" charset="0"/>
              </a:defRPr>
            </a:lvl1pPr>
          </a:lstStyle>
          <a:p>
            <a:pPr lvl="0"/>
            <a:r>
              <a:rPr lang="de-DE" dirty="0"/>
              <a:t>ABSENDER EINZEILIG 14PT (ZAB 17PT) IN SCHWARZ UND GROSSBUCHSTABEN</a:t>
            </a:r>
          </a:p>
          <a:p>
            <a:pPr lvl="0"/>
            <a:r>
              <a:rPr lang="de-DE" dirty="0"/>
              <a:t>FILDERSTADT</a:t>
            </a:r>
          </a:p>
        </p:txBody>
      </p:sp>
      <p:sp>
        <p:nvSpPr>
          <p:cNvPr id="8" name="Title 1"/>
          <p:cNvSpPr>
            <a:spLocks noGrp="1"/>
          </p:cNvSpPr>
          <p:nvPr>
            <p:ph type="title" hasCustomPrompt="1"/>
          </p:nvPr>
        </p:nvSpPr>
        <p:spPr>
          <a:xfrm>
            <a:off x="358775" y="944210"/>
            <a:ext cx="8426450" cy="1143354"/>
          </a:xfrm>
          <a:prstGeom prst="rect">
            <a:avLst/>
          </a:prstGeom>
        </p:spPr>
        <p:txBody>
          <a:bodyPr lIns="0" tIns="90000" rIns="0" bIns="90000"/>
          <a:lstStyle>
            <a:lvl1pPr algn="l">
              <a:lnSpc>
                <a:spcPts val="3500"/>
              </a:lnSpc>
              <a:defRPr sz="2800" b="1" i="0" kern="0" spc="140" baseline="0">
                <a:solidFill>
                  <a:schemeClr val="bg1"/>
                </a:solidFill>
                <a:latin typeface="Arial" charset="0"/>
                <a:ea typeface="Arial" charset="0"/>
                <a:cs typeface="Arial" charset="0"/>
              </a:defRPr>
            </a:lvl1pPr>
          </a:lstStyle>
          <a:p>
            <a:r>
              <a:rPr lang="de-DE" dirty="0"/>
              <a:t>Präsentationstitel zweizeilig in Schriftgröße 28pt und Zeilenabstand 35pt in weiß</a:t>
            </a:r>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Balken Bild Headline einzeilig">
    <p:spTree>
      <p:nvGrpSpPr>
        <p:cNvPr id="1" name=""/>
        <p:cNvGrpSpPr/>
        <p:nvPr/>
      </p:nvGrpSpPr>
      <p:grpSpPr>
        <a:xfrm>
          <a:off x="0" y="0"/>
          <a:ext cx="0" cy="0"/>
          <a:chOff x="0" y="0"/>
          <a:chExt cx="0" cy="0"/>
        </a:xfrm>
      </p:grpSpPr>
      <p:sp>
        <p:nvSpPr>
          <p:cNvPr id="3" name="Bildplatzhalter 2"/>
          <p:cNvSpPr>
            <a:spLocks noGrp="1"/>
          </p:cNvSpPr>
          <p:nvPr>
            <p:ph type="pic" sz="quarter" idx="11"/>
          </p:nvPr>
        </p:nvSpPr>
        <p:spPr>
          <a:xfrm>
            <a:off x="0" y="2286000"/>
            <a:ext cx="9144000" cy="4572000"/>
          </a:xfrm>
          <a:prstGeom prst="rect">
            <a:avLst/>
          </a:prstGeom>
        </p:spPr>
        <p:txBody>
          <a:bodyPr/>
          <a:lstStyle/>
          <a:p>
            <a:endParaRPr lang="de-DE"/>
          </a:p>
        </p:txBody>
      </p:sp>
      <p:sp>
        <p:nvSpPr>
          <p:cNvPr id="17" name="Textplatzhalter 5"/>
          <p:cNvSpPr>
            <a:spLocks noGrp="1"/>
          </p:cNvSpPr>
          <p:nvPr>
            <p:ph type="body" sz="quarter" idx="10" hasCustomPrompt="1"/>
          </p:nvPr>
        </p:nvSpPr>
        <p:spPr>
          <a:xfrm>
            <a:off x="358775" y="188913"/>
            <a:ext cx="8426450" cy="576262"/>
          </a:xfrm>
          <a:prstGeom prst="rect">
            <a:avLst/>
          </a:prstGeom>
        </p:spPr>
        <p:txBody>
          <a:bodyPr lIns="0" tIns="0" rIns="0" bIns="0"/>
          <a:lstStyle>
            <a:lvl1pPr marL="0" indent="0" algn="r">
              <a:lnSpc>
                <a:spcPts val="1700"/>
              </a:lnSpc>
              <a:buNone/>
              <a:defRPr sz="1400" b="0" i="0" kern="0" spc="70" baseline="0">
                <a:latin typeface="Arial" charset="0"/>
                <a:ea typeface="Arial" charset="0"/>
                <a:cs typeface="Arial" charset="0"/>
              </a:defRPr>
            </a:lvl1pPr>
          </a:lstStyle>
          <a:p>
            <a:pPr lvl="0"/>
            <a:r>
              <a:rPr lang="de-DE" dirty="0"/>
              <a:t>ABSENDER EINZEILIG 14PT (ZAB 17PT) IN SCHWARZ UND GROSSBUCHSTABEN</a:t>
            </a:r>
          </a:p>
          <a:p>
            <a:pPr lvl="0"/>
            <a:r>
              <a:rPr lang="de-DE" dirty="0"/>
              <a:t>FILDERSTADT</a:t>
            </a:r>
          </a:p>
        </p:txBody>
      </p:sp>
      <p:sp>
        <p:nvSpPr>
          <p:cNvPr id="11" name="Rechteck 10"/>
          <p:cNvSpPr/>
          <p:nvPr userDrawn="1"/>
        </p:nvSpPr>
        <p:spPr>
          <a:xfrm>
            <a:off x="0" y="935563"/>
            <a:ext cx="9144000" cy="1152000"/>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itle 1"/>
          <p:cNvSpPr>
            <a:spLocks noGrp="1"/>
          </p:cNvSpPr>
          <p:nvPr>
            <p:ph type="title" hasCustomPrompt="1"/>
          </p:nvPr>
        </p:nvSpPr>
        <p:spPr>
          <a:xfrm>
            <a:off x="358775" y="944210"/>
            <a:ext cx="8426450" cy="1143354"/>
          </a:xfrm>
          <a:prstGeom prst="rect">
            <a:avLst/>
          </a:prstGeom>
        </p:spPr>
        <p:txBody>
          <a:bodyPr lIns="0" tIns="90000" rIns="0" bIns="90000"/>
          <a:lstStyle>
            <a:lvl1pPr algn="l">
              <a:defRPr sz="3600" b="1" i="0" kern="0" spc="180" baseline="0">
                <a:solidFill>
                  <a:schemeClr val="bg1"/>
                </a:solidFill>
                <a:latin typeface="Arial" charset="0"/>
                <a:ea typeface="Arial" charset="0"/>
                <a:cs typeface="Arial" charset="0"/>
              </a:defRPr>
            </a:lvl1pPr>
          </a:lstStyle>
          <a:p>
            <a:r>
              <a:rPr lang="de-DE" dirty="0" err="1"/>
              <a:t>Präsi</a:t>
            </a:r>
            <a:r>
              <a:rPr lang="de-DE" dirty="0"/>
              <a:t>-titel einzeilig 36pt in weiß</a:t>
            </a:r>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Balken Bild Headline zweizeilig">
    <p:spTree>
      <p:nvGrpSpPr>
        <p:cNvPr id="1" name=""/>
        <p:cNvGrpSpPr/>
        <p:nvPr/>
      </p:nvGrpSpPr>
      <p:grpSpPr>
        <a:xfrm>
          <a:off x="0" y="0"/>
          <a:ext cx="0" cy="0"/>
          <a:chOff x="0" y="0"/>
          <a:chExt cx="0" cy="0"/>
        </a:xfrm>
      </p:grpSpPr>
      <p:sp>
        <p:nvSpPr>
          <p:cNvPr id="12" name="Bildplatzhalter 2"/>
          <p:cNvSpPr>
            <a:spLocks noGrp="1"/>
          </p:cNvSpPr>
          <p:nvPr>
            <p:ph type="pic" sz="quarter" idx="11"/>
          </p:nvPr>
        </p:nvSpPr>
        <p:spPr>
          <a:xfrm>
            <a:off x="0" y="2286000"/>
            <a:ext cx="9144000" cy="4572000"/>
          </a:xfrm>
          <a:prstGeom prst="rect">
            <a:avLst/>
          </a:prstGeom>
        </p:spPr>
        <p:txBody>
          <a:bodyPr/>
          <a:lstStyle/>
          <a:p>
            <a:endParaRPr lang="de-DE"/>
          </a:p>
        </p:txBody>
      </p:sp>
      <p:sp>
        <p:nvSpPr>
          <p:cNvPr id="17" name="Textplatzhalter 5"/>
          <p:cNvSpPr>
            <a:spLocks noGrp="1"/>
          </p:cNvSpPr>
          <p:nvPr>
            <p:ph type="body" sz="quarter" idx="10" hasCustomPrompt="1"/>
          </p:nvPr>
        </p:nvSpPr>
        <p:spPr>
          <a:xfrm>
            <a:off x="358775" y="188913"/>
            <a:ext cx="8426450" cy="576262"/>
          </a:xfrm>
          <a:prstGeom prst="rect">
            <a:avLst/>
          </a:prstGeom>
        </p:spPr>
        <p:txBody>
          <a:bodyPr lIns="0" tIns="0" rIns="0" bIns="0"/>
          <a:lstStyle>
            <a:lvl1pPr marL="0" indent="0" algn="r">
              <a:lnSpc>
                <a:spcPts val="1700"/>
              </a:lnSpc>
              <a:buNone/>
              <a:defRPr sz="1400" b="0" i="0" kern="0" spc="70" baseline="0">
                <a:latin typeface="Arial" charset="0"/>
                <a:ea typeface="Arial" charset="0"/>
                <a:cs typeface="Arial" charset="0"/>
              </a:defRPr>
            </a:lvl1pPr>
          </a:lstStyle>
          <a:p>
            <a:pPr lvl="0"/>
            <a:r>
              <a:rPr lang="de-DE" dirty="0"/>
              <a:t>ABSENDER EINZEILIG 14PT (ZAB 17PT) IN SCHWARZ UND GROSSBUCHSTABEN</a:t>
            </a:r>
          </a:p>
          <a:p>
            <a:pPr lvl="0"/>
            <a:r>
              <a:rPr lang="de-DE" dirty="0"/>
              <a:t>FILDERSTADT</a:t>
            </a:r>
          </a:p>
        </p:txBody>
      </p:sp>
      <p:sp>
        <p:nvSpPr>
          <p:cNvPr id="11" name="Rechteck 10"/>
          <p:cNvSpPr/>
          <p:nvPr userDrawn="1"/>
        </p:nvSpPr>
        <p:spPr>
          <a:xfrm>
            <a:off x="0" y="935563"/>
            <a:ext cx="9144000" cy="1152000"/>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itle 1"/>
          <p:cNvSpPr>
            <a:spLocks noGrp="1"/>
          </p:cNvSpPr>
          <p:nvPr>
            <p:ph type="title" hasCustomPrompt="1"/>
          </p:nvPr>
        </p:nvSpPr>
        <p:spPr>
          <a:xfrm>
            <a:off x="358775" y="944210"/>
            <a:ext cx="8426450" cy="1143354"/>
          </a:xfrm>
          <a:prstGeom prst="rect">
            <a:avLst/>
          </a:prstGeom>
        </p:spPr>
        <p:txBody>
          <a:bodyPr lIns="0" tIns="90000" rIns="0" bIns="90000"/>
          <a:lstStyle>
            <a:lvl1pPr algn="l">
              <a:lnSpc>
                <a:spcPts val="3500"/>
              </a:lnSpc>
              <a:defRPr sz="2800" b="1" i="0" kern="0" spc="140" baseline="0">
                <a:solidFill>
                  <a:schemeClr val="bg1"/>
                </a:solidFill>
                <a:latin typeface="Arial" charset="0"/>
                <a:ea typeface="Arial" charset="0"/>
                <a:cs typeface="Arial" charset="0"/>
              </a:defRPr>
            </a:lvl1pPr>
          </a:lstStyle>
          <a:p>
            <a:r>
              <a:rPr lang="de-DE" dirty="0"/>
              <a:t>Präsentationstitel zweizeilig in Schriftgröße 28pt und Zeilenabstand 35pt in weiß</a:t>
            </a:r>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alt Linie mit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3. November 2025</a:t>
            </a:r>
          </a:p>
        </p:txBody>
      </p:sp>
      <p:sp>
        <p:nvSpPr>
          <p:cNvPr id="6" name="Slide Number Placeholder 5"/>
          <p:cNvSpPr>
            <a:spLocks noGrp="1"/>
          </p:cNvSpPr>
          <p:nvPr>
            <p:ph type="sldNum" sz="quarter" idx="12"/>
          </p:nvPr>
        </p:nvSpPr>
        <p:spPr/>
        <p:txBody>
          <a:bodyPr/>
          <a:lstStyle/>
          <a:p>
            <a:fld id="{72C8C217-AAF1-1048-B69E-590B2B68E26F}" type="slidenum">
              <a:rPr lang="de-DE" smtClean="0"/>
              <a:pPr/>
              <a:t>‹Nr.›</a:t>
            </a:fld>
            <a:endParaRPr lang="de-DE"/>
          </a:p>
        </p:txBody>
      </p:sp>
      <p:cxnSp>
        <p:nvCxnSpPr>
          <p:cNvPr id="13" name="Gerade Verbindung 12"/>
          <p:cNvCxnSpPr/>
          <p:nvPr userDrawn="1"/>
        </p:nvCxnSpPr>
        <p:spPr>
          <a:xfrm>
            <a:off x="361437" y="6489700"/>
            <a:ext cx="84204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userDrawn="1"/>
        </p:nvCxnSpPr>
        <p:spPr>
          <a:xfrm>
            <a:off x="361437" y="585175"/>
            <a:ext cx="79560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pic>
        <p:nvPicPr>
          <p:cNvPr id="15" name="Bild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01037" y="188913"/>
            <a:ext cx="280800" cy="397589"/>
          </a:xfrm>
          <a:prstGeom prst="rect">
            <a:avLst/>
          </a:prstGeom>
          <a:ln>
            <a:noFill/>
          </a:ln>
        </p:spPr>
      </p:pic>
      <p:sp>
        <p:nvSpPr>
          <p:cNvPr id="16" name="Title 1"/>
          <p:cNvSpPr>
            <a:spLocks noGrp="1"/>
          </p:cNvSpPr>
          <p:nvPr>
            <p:ph type="title" hasCustomPrompt="1"/>
          </p:nvPr>
        </p:nvSpPr>
        <p:spPr>
          <a:xfrm>
            <a:off x="365125" y="188914"/>
            <a:ext cx="7956000" cy="396261"/>
          </a:xfrm>
          <a:prstGeom prst="rect">
            <a:avLst/>
          </a:prstGeom>
        </p:spPr>
        <p:txBody>
          <a:bodyPr lIns="0" tIns="0" rIns="0" bIns="0"/>
          <a:lstStyle>
            <a:lvl1pPr algn="l">
              <a:lnSpc>
                <a:spcPts val="1680"/>
              </a:lnSpc>
              <a:defRPr sz="1400" b="1" i="0" spc="70" baseline="0">
                <a:solidFill>
                  <a:schemeClr val="tx1"/>
                </a:solidFill>
                <a:latin typeface="Arial" charset="0"/>
                <a:ea typeface="Arial" charset="0"/>
                <a:cs typeface="Arial" charset="0"/>
              </a:defRPr>
            </a:lvl1pPr>
          </a:lstStyle>
          <a:p>
            <a:r>
              <a:rPr lang="de-DE" dirty="0"/>
              <a:t>Präsentationstitel in Kurzform</a:t>
            </a:r>
            <a:endParaRPr lang="en-US" dirty="0"/>
          </a:p>
        </p:txBody>
      </p:sp>
      <p:sp>
        <p:nvSpPr>
          <p:cNvPr id="18" name="Textplatzhalter 11"/>
          <p:cNvSpPr>
            <a:spLocks noGrp="1"/>
          </p:cNvSpPr>
          <p:nvPr>
            <p:ph type="body" sz="quarter" idx="14" hasCustomPrompt="1"/>
          </p:nvPr>
        </p:nvSpPr>
        <p:spPr>
          <a:xfrm>
            <a:off x="361951" y="2279566"/>
            <a:ext cx="8423274" cy="807913"/>
          </a:xfrm>
          <a:prstGeom prst="rect">
            <a:avLst/>
          </a:prstGeom>
        </p:spPr>
        <p:txBody>
          <a:bodyPr wrap="square" lIns="0" tIns="0" rIns="0" bIns="0">
            <a:spAutoFit/>
          </a:bodyPr>
          <a:lstStyle>
            <a:lvl1pPr marL="0" indent="0">
              <a:lnSpc>
                <a:spcPts val="2100"/>
              </a:lnSpc>
              <a:buNone/>
              <a:defRPr sz="1700" b="0" i="0" baseline="0">
                <a:latin typeface="Arial" charset="0"/>
                <a:ea typeface="Arial" charset="0"/>
                <a:cs typeface="Arial" charset="0"/>
              </a:defRPr>
            </a:lvl1pPr>
            <a:lvl2pPr marL="457200" indent="0">
              <a:lnSpc>
                <a:spcPts val="2200"/>
              </a:lnSpc>
              <a:buNone/>
              <a:defRPr sz="1700" b="0" i="0">
                <a:latin typeface="Arial" charset="0"/>
                <a:ea typeface="Arial" charset="0"/>
                <a:cs typeface="Arial" charset="0"/>
              </a:defRPr>
            </a:lvl2pPr>
            <a:lvl3pPr marL="914400" indent="0">
              <a:lnSpc>
                <a:spcPts val="2200"/>
              </a:lnSpc>
              <a:buNone/>
              <a:defRPr sz="1700" b="0" i="0">
                <a:latin typeface="Arial" charset="0"/>
                <a:ea typeface="Arial" charset="0"/>
                <a:cs typeface="Arial" charset="0"/>
              </a:defRPr>
            </a:lvl3pPr>
            <a:lvl4pPr marL="1371600" indent="0">
              <a:lnSpc>
                <a:spcPts val="2200"/>
              </a:lnSpc>
              <a:buNone/>
              <a:defRPr sz="1700" b="0" i="0">
                <a:latin typeface="Arial" charset="0"/>
                <a:ea typeface="Arial" charset="0"/>
                <a:cs typeface="Arial" charset="0"/>
              </a:defRPr>
            </a:lvl4pPr>
            <a:lvl5pPr marL="1828800" indent="0">
              <a:lnSpc>
                <a:spcPts val="2200"/>
              </a:lnSpc>
              <a:buNone/>
              <a:defRPr sz="1700" b="0" i="0">
                <a:latin typeface="Arial" charset="0"/>
                <a:ea typeface="Arial" charset="0"/>
                <a:cs typeface="Arial" charset="0"/>
              </a:defRPr>
            </a:lvl5pPr>
          </a:lstStyle>
          <a:p>
            <a:pPr lvl="0"/>
            <a:r>
              <a:rPr lang="de-DE" dirty="0"/>
              <a:t>Fließtext in Regular mit Schriftgröße 17pt und einem Zeilenabstand von 21pt. Das Textfeld hat eine maximale Höhe von 11,2cm und Breite von 23,4cm. Aufzählungen sind auch möglich. Hier wird das „Größer als“ Zeichen verwendet.</a:t>
            </a:r>
          </a:p>
        </p:txBody>
      </p:sp>
      <p:sp>
        <p:nvSpPr>
          <p:cNvPr id="19" name="Textplatzhalter 16"/>
          <p:cNvSpPr>
            <a:spLocks noGrp="1"/>
          </p:cNvSpPr>
          <p:nvPr>
            <p:ph type="body" sz="quarter" idx="15" hasCustomPrompt="1"/>
          </p:nvPr>
        </p:nvSpPr>
        <p:spPr>
          <a:xfrm>
            <a:off x="361951" y="763155"/>
            <a:ext cx="8423274" cy="1152000"/>
          </a:xfrm>
          <a:prstGeom prst="rect">
            <a:avLst/>
          </a:prstGeom>
        </p:spPr>
        <p:txBody>
          <a:bodyPr lIns="0" tIns="90000" rIns="0" bIns="90000"/>
          <a:lstStyle>
            <a:lvl1pPr marL="0" indent="0">
              <a:lnSpc>
                <a:spcPts val="3500"/>
              </a:lnSpc>
              <a:buNone/>
              <a:defRPr sz="2800" b="1" i="0" kern="0" spc="140" baseline="0">
                <a:latin typeface="Arial" charset="0"/>
                <a:ea typeface="Arial" charset="0"/>
                <a:cs typeface="Arial" charset="0"/>
              </a:defRPr>
            </a:lvl1pPr>
            <a:lvl2pPr marL="457200" indent="0">
              <a:lnSpc>
                <a:spcPts val="3500"/>
              </a:lnSpc>
              <a:buNone/>
              <a:defRPr sz="2800" b="1" i="0" kern="0" spc="140" baseline="0">
                <a:latin typeface="Arial" charset="0"/>
                <a:ea typeface="Arial" charset="0"/>
                <a:cs typeface="Arial" charset="0"/>
              </a:defRPr>
            </a:lvl2pPr>
            <a:lvl3pPr marL="914400" indent="0">
              <a:lnSpc>
                <a:spcPts val="3500"/>
              </a:lnSpc>
              <a:buNone/>
              <a:defRPr sz="2800" b="1" i="0" kern="0" spc="140" baseline="0">
                <a:latin typeface="Arial" charset="0"/>
                <a:ea typeface="Arial" charset="0"/>
                <a:cs typeface="Arial" charset="0"/>
              </a:defRPr>
            </a:lvl3pPr>
            <a:lvl4pPr marL="1371600" indent="0">
              <a:lnSpc>
                <a:spcPts val="3500"/>
              </a:lnSpc>
              <a:buNone/>
              <a:defRPr sz="2800" b="1" i="0" kern="0" spc="140" baseline="0">
                <a:latin typeface="Arial" charset="0"/>
                <a:ea typeface="Arial" charset="0"/>
                <a:cs typeface="Arial" charset="0"/>
              </a:defRPr>
            </a:lvl4pPr>
            <a:lvl5pPr marL="1828800" indent="0">
              <a:lnSpc>
                <a:spcPts val="3500"/>
              </a:lnSpc>
              <a:buNone/>
              <a:defRPr sz="2800" b="1" i="0" kern="0" spc="140" baseline="0">
                <a:latin typeface="Arial" charset="0"/>
                <a:ea typeface="Arial" charset="0"/>
                <a:cs typeface="Arial" charset="0"/>
              </a:defRPr>
            </a:lvl5pPr>
          </a:lstStyle>
          <a:p>
            <a:pPr lvl="0"/>
            <a:r>
              <a:rPr lang="de-DE" dirty="0"/>
              <a:t>Überschrift einzeilig in Schriftgröße 28pt zweite Zeile optional</a:t>
            </a:r>
          </a:p>
        </p:txBody>
      </p:sp>
      <p:sp>
        <p:nvSpPr>
          <p:cNvPr id="20" name="Textplatzhalter 4"/>
          <p:cNvSpPr>
            <a:spLocks noGrp="1"/>
          </p:cNvSpPr>
          <p:nvPr>
            <p:ph type="body" sz="quarter" idx="16"/>
          </p:nvPr>
        </p:nvSpPr>
        <p:spPr>
          <a:xfrm>
            <a:off x="361436" y="3087479"/>
            <a:ext cx="8424000" cy="3224241"/>
          </a:xfrm>
          <a:prstGeom prst="rect">
            <a:avLst/>
          </a:prstGeom>
        </p:spPr>
        <p:txBody>
          <a:bodyPr lIns="0" tIns="0" rIns="0" bIns="0"/>
          <a:lstStyle>
            <a:lvl1pPr marL="180000" marR="0" indent="-270000" algn="l" defTabSz="914400" rtl="0" eaLnBrk="1" fontAlgn="auto" latinLnBrk="0" hangingPunct="1">
              <a:lnSpc>
                <a:spcPts val="2100"/>
              </a:lnSpc>
              <a:spcBef>
                <a:spcPts val="1000"/>
              </a:spcBef>
              <a:spcAft>
                <a:spcPts val="0"/>
              </a:spcAft>
              <a:buClrTx/>
              <a:buSzTx/>
              <a:buFont typeface=".AppleSystemUIFont" charset="-120"/>
              <a:buChar char="&gt;"/>
              <a:tabLst/>
              <a:defRPr sz="1700" b="0" i="0" baseline="0">
                <a:latin typeface="Arial" charset="0"/>
                <a:ea typeface="Arial" charset="0"/>
                <a:cs typeface="Arial" charset="0"/>
              </a:defRPr>
            </a:lvl1pPr>
            <a:lvl2pPr marL="361800" indent="-180000">
              <a:lnSpc>
                <a:spcPts val="2100"/>
              </a:lnSpc>
              <a:spcBef>
                <a:spcPts val="0"/>
              </a:spcBef>
              <a:buFont typeface=".AppleSystemUIFont" charset="-120"/>
              <a:buChar char="&gt;"/>
              <a:defRPr sz="1400" b="0" i="0">
                <a:latin typeface="Arial" charset="0"/>
                <a:ea typeface="Arial" charset="0"/>
                <a:cs typeface="Arial" charset="0"/>
              </a:defRPr>
            </a:lvl2pPr>
          </a:lstStyle>
          <a:p>
            <a:pPr lvl="0"/>
            <a:endParaRPr lang="de-DE" dirty="0"/>
          </a:p>
          <a:p>
            <a:pPr lvl="0"/>
            <a:r>
              <a:rPr lang="de-DE" dirty="0"/>
              <a:t>Gleiche Formatierung wie Fließtext</a:t>
            </a:r>
          </a:p>
          <a:p>
            <a:pPr lvl="0"/>
            <a:r>
              <a:rPr lang="de-DE" dirty="0"/>
              <a:t>Aufzählungen mit Animation Erscheinen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 Linie mit Text und Bi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3. November 2025</a:t>
            </a:r>
          </a:p>
        </p:txBody>
      </p:sp>
      <p:sp>
        <p:nvSpPr>
          <p:cNvPr id="6" name="Slide Number Placeholder 5"/>
          <p:cNvSpPr>
            <a:spLocks noGrp="1"/>
          </p:cNvSpPr>
          <p:nvPr>
            <p:ph type="sldNum" sz="quarter" idx="12"/>
          </p:nvPr>
        </p:nvSpPr>
        <p:spPr/>
        <p:txBody>
          <a:bodyPr/>
          <a:lstStyle/>
          <a:p>
            <a:fld id="{72C8C217-AAF1-1048-B69E-590B2B68E26F}" type="slidenum">
              <a:rPr lang="de-DE" smtClean="0"/>
              <a:pPr/>
              <a:t>‹Nr.›</a:t>
            </a:fld>
            <a:endParaRPr lang="de-DE"/>
          </a:p>
        </p:txBody>
      </p:sp>
      <p:pic>
        <p:nvPicPr>
          <p:cNvPr id="20" name="Bild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01037" y="188913"/>
            <a:ext cx="280800" cy="397589"/>
          </a:xfrm>
          <a:prstGeom prst="rect">
            <a:avLst/>
          </a:prstGeom>
          <a:ln>
            <a:noFill/>
          </a:ln>
        </p:spPr>
      </p:pic>
      <p:sp>
        <p:nvSpPr>
          <p:cNvPr id="21" name="Title 1"/>
          <p:cNvSpPr>
            <a:spLocks noGrp="1"/>
          </p:cNvSpPr>
          <p:nvPr>
            <p:ph type="title" hasCustomPrompt="1"/>
          </p:nvPr>
        </p:nvSpPr>
        <p:spPr>
          <a:xfrm>
            <a:off x="365125" y="188914"/>
            <a:ext cx="7956000" cy="396261"/>
          </a:xfrm>
          <a:prstGeom prst="rect">
            <a:avLst/>
          </a:prstGeom>
        </p:spPr>
        <p:txBody>
          <a:bodyPr lIns="0" tIns="0" rIns="0" bIns="0"/>
          <a:lstStyle>
            <a:lvl1pPr algn="l">
              <a:lnSpc>
                <a:spcPts val="1680"/>
              </a:lnSpc>
              <a:defRPr sz="1400" b="1" i="0" spc="70" baseline="0">
                <a:solidFill>
                  <a:schemeClr val="tx1"/>
                </a:solidFill>
                <a:latin typeface="Arial" charset="0"/>
                <a:ea typeface="Arial" charset="0"/>
                <a:cs typeface="Arial" charset="0"/>
              </a:defRPr>
            </a:lvl1pPr>
          </a:lstStyle>
          <a:p>
            <a:r>
              <a:rPr lang="de-DE" dirty="0"/>
              <a:t>Präsentationstitel in Kurzform</a:t>
            </a:r>
            <a:endParaRPr lang="en-US" dirty="0"/>
          </a:p>
        </p:txBody>
      </p:sp>
      <p:sp>
        <p:nvSpPr>
          <p:cNvPr id="22" name="Textplatzhalter 16"/>
          <p:cNvSpPr>
            <a:spLocks noGrp="1"/>
          </p:cNvSpPr>
          <p:nvPr>
            <p:ph type="body" sz="quarter" idx="15" hasCustomPrompt="1"/>
          </p:nvPr>
        </p:nvSpPr>
        <p:spPr>
          <a:xfrm>
            <a:off x="361437" y="765175"/>
            <a:ext cx="8420400" cy="1152000"/>
          </a:xfrm>
          <a:prstGeom prst="rect">
            <a:avLst/>
          </a:prstGeom>
        </p:spPr>
        <p:txBody>
          <a:bodyPr lIns="0" tIns="90000" rIns="0" bIns="90000"/>
          <a:lstStyle>
            <a:lvl1pPr marL="0" indent="0">
              <a:lnSpc>
                <a:spcPts val="3500"/>
              </a:lnSpc>
              <a:buNone/>
              <a:defRPr sz="2800" b="1" i="0" kern="0" spc="140" baseline="0">
                <a:latin typeface="Arial" charset="0"/>
                <a:ea typeface="Arial" charset="0"/>
                <a:cs typeface="Arial" charset="0"/>
              </a:defRPr>
            </a:lvl1pPr>
            <a:lvl2pPr marL="457200" indent="0">
              <a:lnSpc>
                <a:spcPts val="3500"/>
              </a:lnSpc>
              <a:buNone/>
              <a:defRPr sz="2800" b="1" i="0" kern="0" spc="140" baseline="0">
                <a:latin typeface="Arial" charset="0"/>
                <a:ea typeface="Arial" charset="0"/>
                <a:cs typeface="Arial" charset="0"/>
              </a:defRPr>
            </a:lvl2pPr>
            <a:lvl3pPr marL="914400" indent="0">
              <a:lnSpc>
                <a:spcPts val="3500"/>
              </a:lnSpc>
              <a:buNone/>
              <a:defRPr sz="2800" b="1" i="0" kern="0" spc="140" baseline="0">
                <a:latin typeface="Arial" charset="0"/>
                <a:ea typeface="Arial" charset="0"/>
                <a:cs typeface="Arial" charset="0"/>
              </a:defRPr>
            </a:lvl3pPr>
            <a:lvl4pPr marL="1371600" indent="0">
              <a:lnSpc>
                <a:spcPts val="3500"/>
              </a:lnSpc>
              <a:buNone/>
              <a:defRPr sz="2800" b="1" i="0" kern="0" spc="140" baseline="0">
                <a:latin typeface="Arial" charset="0"/>
                <a:ea typeface="Arial" charset="0"/>
                <a:cs typeface="Arial" charset="0"/>
              </a:defRPr>
            </a:lvl4pPr>
            <a:lvl5pPr marL="1828800" indent="0">
              <a:lnSpc>
                <a:spcPts val="3500"/>
              </a:lnSpc>
              <a:buNone/>
              <a:defRPr sz="2800" b="1" i="0" kern="0" spc="140" baseline="0">
                <a:latin typeface="Arial" charset="0"/>
                <a:ea typeface="Arial" charset="0"/>
                <a:cs typeface="Arial" charset="0"/>
              </a:defRPr>
            </a:lvl5pPr>
          </a:lstStyle>
          <a:p>
            <a:pPr lvl="0"/>
            <a:r>
              <a:rPr lang="de-DE" dirty="0"/>
              <a:t>Überschrift einzeilig in Schriftgröße 28pt zweite Zeile optional</a:t>
            </a:r>
          </a:p>
        </p:txBody>
      </p:sp>
      <p:sp>
        <p:nvSpPr>
          <p:cNvPr id="23" name="Textplatzhalter 11"/>
          <p:cNvSpPr>
            <a:spLocks noGrp="1"/>
          </p:cNvSpPr>
          <p:nvPr>
            <p:ph type="body" sz="quarter" idx="14" hasCustomPrompt="1"/>
          </p:nvPr>
        </p:nvSpPr>
        <p:spPr>
          <a:xfrm>
            <a:off x="361437" y="2279566"/>
            <a:ext cx="4104000" cy="4032000"/>
          </a:xfrm>
          <a:prstGeom prst="rect">
            <a:avLst/>
          </a:prstGeom>
        </p:spPr>
        <p:txBody>
          <a:bodyPr lIns="0" tIns="0" rIns="0" bIns="0"/>
          <a:lstStyle>
            <a:lvl1pPr marL="0" indent="0">
              <a:lnSpc>
                <a:spcPts val="2100"/>
              </a:lnSpc>
              <a:buNone/>
              <a:defRPr sz="1700" b="0" i="0" baseline="0">
                <a:latin typeface="Arial" charset="0"/>
                <a:ea typeface="Arial" charset="0"/>
                <a:cs typeface="Arial" charset="0"/>
              </a:defRPr>
            </a:lvl1pPr>
            <a:lvl2pPr marL="457200" indent="0">
              <a:lnSpc>
                <a:spcPts val="2200"/>
              </a:lnSpc>
              <a:buNone/>
              <a:defRPr sz="1700" b="0" i="0">
                <a:latin typeface="Arial" charset="0"/>
                <a:ea typeface="Arial" charset="0"/>
                <a:cs typeface="Arial" charset="0"/>
              </a:defRPr>
            </a:lvl2pPr>
            <a:lvl3pPr marL="914400" indent="0">
              <a:lnSpc>
                <a:spcPts val="2200"/>
              </a:lnSpc>
              <a:buNone/>
              <a:defRPr sz="1700" b="0" i="0">
                <a:latin typeface="Arial" charset="0"/>
                <a:ea typeface="Arial" charset="0"/>
                <a:cs typeface="Arial" charset="0"/>
              </a:defRPr>
            </a:lvl3pPr>
            <a:lvl4pPr marL="1371600" indent="0">
              <a:lnSpc>
                <a:spcPts val="2200"/>
              </a:lnSpc>
              <a:buNone/>
              <a:defRPr sz="1700" b="0" i="0">
                <a:latin typeface="Arial" charset="0"/>
                <a:ea typeface="Arial" charset="0"/>
                <a:cs typeface="Arial" charset="0"/>
              </a:defRPr>
            </a:lvl4pPr>
            <a:lvl5pPr marL="1828800" indent="0">
              <a:lnSpc>
                <a:spcPts val="2200"/>
              </a:lnSpc>
              <a:buNone/>
              <a:defRPr sz="1700" b="0" i="0">
                <a:latin typeface="Arial" charset="0"/>
                <a:ea typeface="Arial" charset="0"/>
                <a:cs typeface="Arial" charset="0"/>
              </a:defRPr>
            </a:lvl5pPr>
          </a:lstStyle>
          <a:p>
            <a:pPr lvl="0"/>
            <a:r>
              <a:rPr lang="de-DE" dirty="0"/>
              <a:t>Fließtext in Regular mit Schriftgröße 17pt und einem Zeilenabstand von 21pt. Wenn noch Bilder oder Grafiken platziert werden, wird das Textfeld kleiner und hat eine maximale Höhe von 11,2cm und Breite von 11,4cm.</a:t>
            </a:r>
          </a:p>
        </p:txBody>
      </p:sp>
      <p:cxnSp>
        <p:nvCxnSpPr>
          <p:cNvPr id="11" name="Gerade Verbindung 10"/>
          <p:cNvCxnSpPr/>
          <p:nvPr userDrawn="1"/>
        </p:nvCxnSpPr>
        <p:spPr>
          <a:xfrm>
            <a:off x="361437" y="6489700"/>
            <a:ext cx="84204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userDrawn="1"/>
        </p:nvCxnSpPr>
        <p:spPr>
          <a:xfrm>
            <a:off x="361437" y="585175"/>
            <a:ext cx="79560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sp>
        <p:nvSpPr>
          <p:cNvPr id="3" name="Bildplatzhalter 2"/>
          <p:cNvSpPr>
            <a:spLocks noGrp="1"/>
          </p:cNvSpPr>
          <p:nvPr>
            <p:ph type="pic" sz="quarter" idx="16"/>
          </p:nvPr>
        </p:nvSpPr>
        <p:spPr>
          <a:xfrm>
            <a:off x="4681225" y="2273132"/>
            <a:ext cx="4104000" cy="4032000"/>
          </a:xfrm>
          <a:prstGeom prst="rect">
            <a:avLst/>
          </a:prstGeom>
        </p:spPr>
        <p:txBody>
          <a:bodyPr/>
          <a:lstStyle/>
          <a:p>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Linie mit Bild vollflächi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3. November 2025</a:t>
            </a:r>
          </a:p>
        </p:txBody>
      </p:sp>
      <p:sp>
        <p:nvSpPr>
          <p:cNvPr id="6" name="Slide Number Placeholder 5"/>
          <p:cNvSpPr>
            <a:spLocks noGrp="1"/>
          </p:cNvSpPr>
          <p:nvPr>
            <p:ph type="sldNum" sz="quarter" idx="12"/>
          </p:nvPr>
        </p:nvSpPr>
        <p:spPr/>
        <p:txBody>
          <a:bodyPr/>
          <a:lstStyle/>
          <a:p>
            <a:fld id="{72C8C217-AAF1-1048-B69E-590B2B68E26F}" type="slidenum">
              <a:rPr lang="de-DE" smtClean="0"/>
              <a:pPr/>
              <a:t>‹Nr.›</a:t>
            </a:fld>
            <a:endParaRPr lang="de-DE"/>
          </a:p>
        </p:txBody>
      </p:sp>
      <p:cxnSp>
        <p:nvCxnSpPr>
          <p:cNvPr id="10" name="Gerade Verbindung 9"/>
          <p:cNvCxnSpPr/>
          <p:nvPr userDrawn="1"/>
        </p:nvCxnSpPr>
        <p:spPr>
          <a:xfrm>
            <a:off x="361437" y="6489700"/>
            <a:ext cx="84204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userDrawn="1"/>
        </p:nvCxnSpPr>
        <p:spPr>
          <a:xfrm>
            <a:off x="361437" y="585175"/>
            <a:ext cx="79560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pic>
        <p:nvPicPr>
          <p:cNvPr id="15" name="Bild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01037" y="188913"/>
            <a:ext cx="280800" cy="397589"/>
          </a:xfrm>
          <a:prstGeom prst="rect">
            <a:avLst/>
          </a:prstGeom>
          <a:ln>
            <a:noFill/>
          </a:ln>
        </p:spPr>
      </p:pic>
      <p:sp>
        <p:nvSpPr>
          <p:cNvPr id="16" name="Title 1"/>
          <p:cNvSpPr>
            <a:spLocks noGrp="1"/>
          </p:cNvSpPr>
          <p:nvPr>
            <p:ph type="title" hasCustomPrompt="1"/>
          </p:nvPr>
        </p:nvSpPr>
        <p:spPr>
          <a:xfrm>
            <a:off x="365125" y="188914"/>
            <a:ext cx="7956000" cy="396261"/>
          </a:xfrm>
          <a:prstGeom prst="rect">
            <a:avLst/>
          </a:prstGeom>
        </p:spPr>
        <p:txBody>
          <a:bodyPr lIns="0" tIns="0" rIns="0" bIns="0"/>
          <a:lstStyle>
            <a:lvl1pPr algn="l">
              <a:lnSpc>
                <a:spcPts val="1680"/>
              </a:lnSpc>
              <a:defRPr sz="1400" b="1" i="0" spc="70" baseline="0">
                <a:solidFill>
                  <a:schemeClr val="tx1"/>
                </a:solidFill>
                <a:latin typeface="Arial" charset="0"/>
                <a:ea typeface="Arial" charset="0"/>
                <a:cs typeface="Arial" charset="0"/>
              </a:defRPr>
            </a:lvl1pPr>
          </a:lstStyle>
          <a:p>
            <a:r>
              <a:rPr lang="de-DE" dirty="0"/>
              <a:t>Präsentationstitel in Kurzform</a:t>
            </a:r>
            <a:endParaRPr lang="en-US" dirty="0"/>
          </a:p>
        </p:txBody>
      </p:sp>
      <p:sp>
        <p:nvSpPr>
          <p:cNvPr id="3" name="Bildplatzhalter 2"/>
          <p:cNvSpPr>
            <a:spLocks noGrp="1"/>
          </p:cNvSpPr>
          <p:nvPr>
            <p:ph type="pic" sz="quarter" idx="13"/>
          </p:nvPr>
        </p:nvSpPr>
        <p:spPr>
          <a:xfrm>
            <a:off x="364187" y="765437"/>
            <a:ext cx="8424000" cy="5544000"/>
          </a:xfrm>
          <a:prstGeom prst="rect">
            <a:avLst/>
          </a:prstGeom>
        </p:spPr>
        <p:txBody>
          <a:bodyPr/>
          <a:lstStyle/>
          <a:p>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 Linie mit mehreren Bilder ">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3. November 2025</a:t>
            </a:r>
          </a:p>
        </p:txBody>
      </p:sp>
      <p:sp>
        <p:nvSpPr>
          <p:cNvPr id="6" name="Slide Number Placeholder 5"/>
          <p:cNvSpPr>
            <a:spLocks noGrp="1"/>
          </p:cNvSpPr>
          <p:nvPr>
            <p:ph type="sldNum" sz="quarter" idx="12"/>
          </p:nvPr>
        </p:nvSpPr>
        <p:spPr/>
        <p:txBody>
          <a:bodyPr/>
          <a:lstStyle/>
          <a:p>
            <a:fld id="{72C8C217-AAF1-1048-B69E-590B2B68E26F}" type="slidenum">
              <a:rPr lang="de-DE" smtClean="0"/>
              <a:pPr/>
              <a:t>‹Nr.›</a:t>
            </a:fld>
            <a:endParaRPr lang="de-DE"/>
          </a:p>
        </p:txBody>
      </p:sp>
      <p:cxnSp>
        <p:nvCxnSpPr>
          <p:cNvPr id="9" name="Gerade Verbindung 8"/>
          <p:cNvCxnSpPr/>
          <p:nvPr userDrawn="1"/>
        </p:nvCxnSpPr>
        <p:spPr>
          <a:xfrm>
            <a:off x="361437" y="585175"/>
            <a:ext cx="79560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cxnSp>
        <p:nvCxnSpPr>
          <p:cNvPr id="19" name="Gerade Verbindung 18"/>
          <p:cNvCxnSpPr/>
          <p:nvPr userDrawn="1"/>
        </p:nvCxnSpPr>
        <p:spPr>
          <a:xfrm>
            <a:off x="361437" y="6489700"/>
            <a:ext cx="842040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pic>
        <p:nvPicPr>
          <p:cNvPr id="20" name="Bild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01037" y="188913"/>
            <a:ext cx="280800" cy="397589"/>
          </a:xfrm>
          <a:prstGeom prst="rect">
            <a:avLst/>
          </a:prstGeom>
          <a:ln>
            <a:noFill/>
          </a:ln>
        </p:spPr>
      </p:pic>
      <p:sp>
        <p:nvSpPr>
          <p:cNvPr id="21" name="Title 1"/>
          <p:cNvSpPr>
            <a:spLocks noGrp="1"/>
          </p:cNvSpPr>
          <p:nvPr>
            <p:ph type="title" hasCustomPrompt="1"/>
          </p:nvPr>
        </p:nvSpPr>
        <p:spPr>
          <a:xfrm>
            <a:off x="365125" y="188914"/>
            <a:ext cx="7956000" cy="396261"/>
          </a:xfrm>
          <a:prstGeom prst="rect">
            <a:avLst/>
          </a:prstGeom>
        </p:spPr>
        <p:txBody>
          <a:bodyPr lIns="0" tIns="0" rIns="0" bIns="0"/>
          <a:lstStyle>
            <a:lvl1pPr algn="l">
              <a:lnSpc>
                <a:spcPts val="1680"/>
              </a:lnSpc>
              <a:defRPr sz="1400" b="1" i="0" spc="70" baseline="0">
                <a:solidFill>
                  <a:schemeClr val="tx1"/>
                </a:solidFill>
                <a:latin typeface="Arial" charset="0"/>
                <a:ea typeface="Arial" charset="0"/>
                <a:cs typeface="Arial" charset="0"/>
              </a:defRPr>
            </a:lvl1pPr>
          </a:lstStyle>
          <a:p>
            <a:r>
              <a:rPr lang="de-DE" dirty="0"/>
              <a:t>Präsentationstitel in Kurzform</a:t>
            </a:r>
            <a:endParaRPr lang="en-US" dirty="0"/>
          </a:p>
        </p:txBody>
      </p:sp>
      <p:sp>
        <p:nvSpPr>
          <p:cNvPr id="22" name="Textplatzhalter 13"/>
          <p:cNvSpPr>
            <a:spLocks noGrp="1"/>
          </p:cNvSpPr>
          <p:nvPr>
            <p:ph type="body" sz="quarter" idx="16" hasCustomPrompt="1"/>
          </p:nvPr>
        </p:nvSpPr>
        <p:spPr>
          <a:xfrm>
            <a:off x="4657725" y="6126350"/>
            <a:ext cx="4122000" cy="180000"/>
          </a:xfrm>
          <a:prstGeom prst="rect">
            <a:avLst/>
          </a:prstGeom>
        </p:spPr>
        <p:txBody>
          <a:bodyPr lIns="0" tIns="0" rIns="0" bIns="0" anchor="ctr" anchorCtr="0"/>
          <a:lstStyle>
            <a:lvl1pPr marL="0" indent="0">
              <a:buNone/>
              <a:defRPr sz="1000" b="0" i="1">
                <a:latin typeface="Arial" charset="0"/>
                <a:ea typeface="Arial" charset="0"/>
                <a:cs typeface="Arial" charset="0"/>
              </a:defRPr>
            </a:lvl1pPr>
            <a:lvl2pPr marL="457200" indent="0">
              <a:buNone/>
              <a:defRPr sz="1100" b="0" i="1">
                <a:latin typeface="Arial" charset="0"/>
                <a:ea typeface="Arial" charset="0"/>
                <a:cs typeface="Arial" charset="0"/>
              </a:defRPr>
            </a:lvl2pPr>
            <a:lvl3pPr marL="914400" indent="0">
              <a:buNone/>
              <a:defRPr sz="1100" b="0" i="1">
                <a:latin typeface="Arial" charset="0"/>
                <a:ea typeface="Arial" charset="0"/>
                <a:cs typeface="Arial" charset="0"/>
              </a:defRPr>
            </a:lvl3pPr>
            <a:lvl4pPr marL="1371600" indent="0">
              <a:buNone/>
              <a:defRPr sz="1100" b="0" i="1">
                <a:latin typeface="Arial" charset="0"/>
                <a:ea typeface="Arial" charset="0"/>
                <a:cs typeface="Arial" charset="0"/>
              </a:defRPr>
            </a:lvl4pPr>
            <a:lvl5pPr marL="1828800" indent="0">
              <a:buNone/>
              <a:defRPr sz="1100" b="0" i="1">
                <a:latin typeface="Arial" charset="0"/>
                <a:ea typeface="Arial" charset="0"/>
                <a:cs typeface="Arial" charset="0"/>
              </a:defRPr>
            </a:lvl5pPr>
          </a:lstStyle>
          <a:p>
            <a:pPr lvl="0"/>
            <a:r>
              <a:rPr lang="de-DE" dirty="0"/>
              <a:t>Bilderunterschrift in 10pt und kursiv</a:t>
            </a:r>
          </a:p>
        </p:txBody>
      </p:sp>
      <p:sp>
        <p:nvSpPr>
          <p:cNvPr id="24" name="Textplatzhalter 13"/>
          <p:cNvSpPr>
            <a:spLocks noGrp="1"/>
          </p:cNvSpPr>
          <p:nvPr>
            <p:ph type="body" sz="quarter" idx="17" hasCustomPrompt="1"/>
          </p:nvPr>
        </p:nvSpPr>
        <p:spPr>
          <a:xfrm>
            <a:off x="360368" y="3270425"/>
            <a:ext cx="4122000" cy="180000"/>
          </a:xfrm>
          <a:prstGeom prst="rect">
            <a:avLst/>
          </a:prstGeom>
        </p:spPr>
        <p:txBody>
          <a:bodyPr lIns="0" tIns="0" rIns="0" bIns="0" anchor="ctr" anchorCtr="0"/>
          <a:lstStyle>
            <a:lvl1pPr marL="0" indent="0">
              <a:buNone/>
              <a:defRPr sz="1000" b="0" i="1">
                <a:latin typeface="Arial" charset="0"/>
                <a:ea typeface="Arial" charset="0"/>
                <a:cs typeface="Arial" charset="0"/>
              </a:defRPr>
            </a:lvl1pPr>
            <a:lvl2pPr marL="457200" indent="0">
              <a:buNone/>
              <a:defRPr sz="1100" b="0" i="1">
                <a:latin typeface="Arial" charset="0"/>
                <a:ea typeface="Arial" charset="0"/>
                <a:cs typeface="Arial" charset="0"/>
              </a:defRPr>
            </a:lvl2pPr>
            <a:lvl3pPr marL="914400" indent="0">
              <a:buNone/>
              <a:defRPr sz="1100" b="0" i="1">
                <a:latin typeface="Arial" charset="0"/>
                <a:ea typeface="Arial" charset="0"/>
                <a:cs typeface="Arial" charset="0"/>
              </a:defRPr>
            </a:lvl3pPr>
            <a:lvl4pPr marL="1371600" indent="0">
              <a:buNone/>
              <a:defRPr sz="1100" b="0" i="1">
                <a:latin typeface="Arial" charset="0"/>
                <a:ea typeface="Arial" charset="0"/>
                <a:cs typeface="Arial" charset="0"/>
              </a:defRPr>
            </a:lvl4pPr>
            <a:lvl5pPr marL="1828800" indent="0">
              <a:buNone/>
              <a:defRPr sz="1100" b="0" i="1">
                <a:latin typeface="Arial" charset="0"/>
                <a:ea typeface="Arial" charset="0"/>
                <a:cs typeface="Arial" charset="0"/>
              </a:defRPr>
            </a:lvl5pPr>
          </a:lstStyle>
          <a:p>
            <a:pPr lvl="0"/>
            <a:r>
              <a:rPr lang="de-DE" dirty="0"/>
              <a:t>Bilderunterschrift in 10pt und kursiv</a:t>
            </a:r>
          </a:p>
        </p:txBody>
      </p:sp>
      <p:sp>
        <p:nvSpPr>
          <p:cNvPr id="26" name="Diagrammplatzhalter 2"/>
          <p:cNvSpPr>
            <a:spLocks noGrp="1"/>
          </p:cNvSpPr>
          <p:nvPr>
            <p:ph type="chart" sz="quarter" idx="18"/>
          </p:nvPr>
        </p:nvSpPr>
        <p:spPr>
          <a:xfrm>
            <a:off x="4663225" y="768525"/>
            <a:ext cx="4125600" cy="2682000"/>
          </a:xfrm>
          <a:prstGeom prst="rect">
            <a:avLst/>
          </a:prstGeom>
        </p:spPr>
        <p:txBody>
          <a:bodyPr/>
          <a:lstStyle/>
          <a:p>
            <a:endParaRPr lang="de-DE"/>
          </a:p>
        </p:txBody>
      </p:sp>
      <p:sp>
        <p:nvSpPr>
          <p:cNvPr id="27" name="Tabellenplatzhalter 6"/>
          <p:cNvSpPr>
            <a:spLocks noGrp="1"/>
          </p:cNvSpPr>
          <p:nvPr>
            <p:ph type="tbl" sz="quarter" idx="19"/>
          </p:nvPr>
        </p:nvSpPr>
        <p:spPr>
          <a:xfrm>
            <a:off x="368519" y="3624450"/>
            <a:ext cx="4125600" cy="2682000"/>
          </a:xfrm>
          <a:prstGeom prst="rect">
            <a:avLst/>
          </a:prstGeom>
        </p:spPr>
        <p:txBody>
          <a:bodyPr/>
          <a:lstStyle/>
          <a:p>
            <a:endParaRPr lang="de-DE"/>
          </a:p>
        </p:txBody>
      </p:sp>
      <p:sp>
        <p:nvSpPr>
          <p:cNvPr id="16" name="Bildplatzhalter 2"/>
          <p:cNvSpPr>
            <a:spLocks noGrp="1"/>
          </p:cNvSpPr>
          <p:nvPr>
            <p:ph type="pic" sz="quarter" idx="20"/>
          </p:nvPr>
        </p:nvSpPr>
        <p:spPr>
          <a:xfrm>
            <a:off x="360368" y="768524"/>
            <a:ext cx="4122000" cy="2502000"/>
          </a:xfrm>
          <a:prstGeom prst="rect">
            <a:avLst/>
          </a:prstGeom>
        </p:spPr>
        <p:txBody>
          <a:bodyPr/>
          <a:lstStyle/>
          <a:p>
            <a:endParaRPr lang="de-DE"/>
          </a:p>
        </p:txBody>
      </p:sp>
      <p:sp>
        <p:nvSpPr>
          <p:cNvPr id="17" name="Bildplatzhalter 2"/>
          <p:cNvSpPr>
            <a:spLocks noGrp="1"/>
          </p:cNvSpPr>
          <p:nvPr>
            <p:ph type="pic" sz="quarter" idx="21"/>
          </p:nvPr>
        </p:nvSpPr>
        <p:spPr>
          <a:xfrm>
            <a:off x="4666825" y="3624349"/>
            <a:ext cx="4122000" cy="2502000"/>
          </a:xfrm>
          <a:prstGeom prst="rect">
            <a:avLst/>
          </a:prstGeom>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p">
        <p:tmplLst>
          <p:tmpl lvl="1">
            <p:tnLst>
              <p:par>
                <p:cTn presetID="1" presetClass="entr" presetSubtype="0" fill="hold" nodeType="withEffect">
                  <p:stCondLst>
                    <p:cond delay="0"/>
                  </p:stCondLst>
                  <p:childTnLst>
                    <p:set>
                      <p:cBhvr>
                        <p:cTn dur="1" fill="hold">
                          <p:stCondLst>
                            <p:cond delay="0"/>
                          </p:stCondLst>
                        </p:cTn>
                        <p:tgtEl>
                          <p:spTgt spid="22"/>
                        </p:tgtEl>
                        <p:attrNameLst>
                          <p:attrName>style.visibility</p:attrName>
                        </p:attrNameLst>
                      </p:cBhvr>
                      <p:to>
                        <p:strVal val="visible"/>
                      </p:to>
                    </p:set>
                  </p:childTnLst>
                </p:cTn>
              </p:par>
            </p:tnLst>
          </p:tmpl>
        </p:tmplLst>
      </p:bldP>
      <p:bldP spid="24" grpId="0" build="p">
        <p:tmplLst>
          <p:tmpl lvl="1">
            <p:tnLst>
              <p:par>
                <p:cTn presetID="1" presetClass="entr" presetSubtype="0" fill="hold" nodeType="withEffect">
                  <p:stCondLst>
                    <p:cond delay="0"/>
                  </p:stCondLst>
                  <p:childTnLst>
                    <p:set>
                      <p:cBhvr>
                        <p:cTn dur="1" fill="hold">
                          <p:stCondLst>
                            <p:cond delay="0"/>
                          </p:stCondLst>
                        </p:cTn>
                        <p:tgtEl>
                          <p:spTgt spid="24"/>
                        </p:tgtEl>
                        <p:attrNameLst>
                          <p:attrName>style.visibility</p:attrName>
                        </p:attrNameLst>
                      </p:cBhvr>
                      <p:to>
                        <p:strVal val="visible"/>
                      </p:to>
                    </p:set>
                  </p:childTnLst>
                </p:cTn>
              </p:par>
            </p:tnLst>
          </p:tmpl>
        </p:tmplLst>
      </p:bldP>
      <p:bldP spid="26" grpId="0"/>
      <p:bldP spid="27" grpId="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chluss Linie">
    <p:spTree>
      <p:nvGrpSpPr>
        <p:cNvPr id="1" name=""/>
        <p:cNvGrpSpPr/>
        <p:nvPr/>
      </p:nvGrpSpPr>
      <p:grpSpPr>
        <a:xfrm>
          <a:off x="0" y="0"/>
          <a:ext cx="0" cy="0"/>
          <a:chOff x="0" y="0"/>
          <a:chExt cx="0" cy="0"/>
        </a:xfrm>
      </p:grpSpPr>
      <p:sp>
        <p:nvSpPr>
          <p:cNvPr id="3" name="Textfeld 2"/>
          <p:cNvSpPr txBox="1"/>
          <p:nvPr userDrawn="1"/>
        </p:nvSpPr>
        <p:spPr>
          <a:xfrm>
            <a:off x="539750" y="765175"/>
            <a:ext cx="8064500" cy="553998"/>
          </a:xfrm>
          <a:prstGeom prst="rect">
            <a:avLst/>
          </a:prstGeom>
          <a:noFill/>
        </p:spPr>
        <p:txBody>
          <a:bodyPr wrap="square" lIns="0" tIns="0" rIns="0" bIns="0" rtlCol="0">
            <a:spAutoFit/>
          </a:bodyPr>
          <a:lstStyle/>
          <a:p>
            <a:pPr algn="ctr"/>
            <a:r>
              <a:rPr lang="de-DE" sz="3600" b="1" i="0">
                <a:solidFill>
                  <a:schemeClr val="bg1"/>
                </a:solidFill>
                <a:latin typeface="Arial" charset="0"/>
                <a:ea typeface="Arial" charset="0"/>
                <a:cs typeface="Arial" charset="0"/>
              </a:rPr>
              <a:t>Vielen Dank</a:t>
            </a:r>
          </a:p>
        </p:txBody>
      </p:sp>
      <p:sp>
        <p:nvSpPr>
          <p:cNvPr id="19" name="Rechteck 18"/>
          <p:cNvSpPr/>
          <p:nvPr userDrawn="1"/>
        </p:nvSpPr>
        <p:spPr>
          <a:xfrm rot="-1800000">
            <a:off x="6386792" y="4398980"/>
            <a:ext cx="3717606" cy="2770568"/>
          </a:xfrm>
          <a:prstGeom prst="rect">
            <a:avLst/>
          </a:prstGeom>
          <a:solidFill>
            <a:srgbClr val="32A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0" name="Bild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84613" y="5167888"/>
            <a:ext cx="2880000" cy="1501200"/>
          </a:xfrm>
          <a:prstGeom prst="rect">
            <a:avLst/>
          </a:prstGeom>
        </p:spPr>
      </p:pic>
      <p:sp>
        <p:nvSpPr>
          <p:cNvPr id="8" name="Textfeld 7"/>
          <p:cNvSpPr txBox="1"/>
          <p:nvPr userDrawn="1"/>
        </p:nvSpPr>
        <p:spPr>
          <a:xfrm>
            <a:off x="539750" y="771525"/>
            <a:ext cx="8064500" cy="553998"/>
          </a:xfrm>
          <a:prstGeom prst="rect">
            <a:avLst/>
          </a:prstGeom>
          <a:noFill/>
        </p:spPr>
        <p:txBody>
          <a:bodyPr wrap="square" lIns="0" tIns="0" rIns="0" bIns="0" rtlCol="0">
            <a:spAutoFit/>
          </a:bodyPr>
          <a:lstStyle/>
          <a:p>
            <a:pPr algn="ctr"/>
            <a:r>
              <a:rPr lang="de-DE" sz="3600" b="1" i="0">
                <a:solidFill>
                  <a:srgbClr val="32A04B"/>
                </a:solidFill>
                <a:latin typeface="Arial" charset="0"/>
                <a:ea typeface="Arial" charset="0"/>
                <a:cs typeface="Arial" charset="0"/>
              </a:rPr>
              <a:t>Vielen Dank</a:t>
            </a:r>
          </a:p>
        </p:txBody>
      </p:sp>
      <p:cxnSp>
        <p:nvCxnSpPr>
          <p:cNvPr id="9" name="Gerade Verbindung 8"/>
          <p:cNvCxnSpPr/>
          <p:nvPr userDrawn="1"/>
        </p:nvCxnSpPr>
        <p:spPr>
          <a:xfrm>
            <a:off x="358775" y="1917700"/>
            <a:ext cx="8426450" cy="0"/>
          </a:xfrm>
          <a:prstGeom prst="line">
            <a:avLst/>
          </a:prstGeom>
          <a:ln w="19050">
            <a:solidFill>
              <a:srgbClr val="32A04B"/>
            </a:solidFill>
          </a:ln>
        </p:spPr>
        <p:style>
          <a:lnRef idx="1">
            <a:schemeClr val="accent1"/>
          </a:lnRef>
          <a:fillRef idx="0">
            <a:schemeClr val="accent1"/>
          </a:fillRef>
          <a:effectRef idx="0">
            <a:schemeClr val="accent1"/>
          </a:effectRef>
          <a:fontRef idx="minor">
            <a:schemeClr val="tx1"/>
          </a:fontRef>
        </p:style>
      </p:cxnSp>
      <p:sp>
        <p:nvSpPr>
          <p:cNvPr id="10" name="Textplatzhalter 11"/>
          <p:cNvSpPr>
            <a:spLocks noGrp="1"/>
          </p:cNvSpPr>
          <p:nvPr>
            <p:ph type="body" sz="quarter" idx="14" hasCustomPrompt="1"/>
          </p:nvPr>
        </p:nvSpPr>
        <p:spPr>
          <a:xfrm>
            <a:off x="358775" y="2279566"/>
            <a:ext cx="4104000" cy="2880000"/>
          </a:xfrm>
          <a:prstGeom prst="rect">
            <a:avLst/>
          </a:prstGeom>
        </p:spPr>
        <p:txBody>
          <a:bodyPr lIns="0" tIns="0" rIns="0" bIns="0"/>
          <a:lstStyle>
            <a:lvl1pPr marL="0" marR="0" indent="0" algn="l" defTabSz="914400" rtl="0" eaLnBrk="1" fontAlgn="auto" latinLnBrk="0" hangingPunct="1">
              <a:lnSpc>
                <a:spcPts val="2100"/>
              </a:lnSpc>
              <a:spcBef>
                <a:spcPts val="0"/>
              </a:spcBef>
              <a:spcAft>
                <a:spcPts val="0"/>
              </a:spcAft>
              <a:buClrTx/>
              <a:buSzTx/>
              <a:buFontTx/>
              <a:buNone/>
              <a:tabLst/>
              <a:defRPr sz="1700" b="0" i="0" baseline="0">
                <a:latin typeface="Arial" charset="0"/>
                <a:ea typeface="Arial" charset="0"/>
                <a:cs typeface="Arial" charset="0"/>
              </a:defRPr>
            </a:lvl1pPr>
            <a:lvl2pPr marL="457200" indent="0">
              <a:lnSpc>
                <a:spcPts val="2200"/>
              </a:lnSpc>
              <a:buNone/>
              <a:defRPr sz="1700" b="0" i="0">
                <a:latin typeface="Arial" charset="0"/>
                <a:ea typeface="Arial" charset="0"/>
                <a:cs typeface="Arial" charset="0"/>
              </a:defRPr>
            </a:lvl2pPr>
            <a:lvl3pPr marL="914400" indent="0">
              <a:lnSpc>
                <a:spcPts val="2200"/>
              </a:lnSpc>
              <a:buNone/>
              <a:defRPr sz="1700" b="0" i="0">
                <a:latin typeface="Arial" charset="0"/>
                <a:ea typeface="Arial" charset="0"/>
                <a:cs typeface="Arial" charset="0"/>
              </a:defRPr>
            </a:lvl3pPr>
            <a:lvl4pPr marL="1371600" indent="0">
              <a:lnSpc>
                <a:spcPts val="2200"/>
              </a:lnSpc>
              <a:buNone/>
              <a:defRPr sz="1700" b="0" i="0">
                <a:latin typeface="Arial" charset="0"/>
                <a:ea typeface="Arial" charset="0"/>
                <a:cs typeface="Arial" charset="0"/>
              </a:defRPr>
            </a:lvl4pPr>
            <a:lvl5pPr marL="1828800" indent="0">
              <a:lnSpc>
                <a:spcPts val="2200"/>
              </a:lnSpc>
              <a:buNone/>
              <a:defRPr sz="1700" b="0" i="0">
                <a:latin typeface="Arial" charset="0"/>
                <a:ea typeface="Arial" charset="0"/>
                <a:cs typeface="Arial" charset="0"/>
              </a:defRPr>
            </a:lvl5pPr>
          </a:lstStyle>
          <a:p>
            <a:pPr marL="0" marR="0" lvl="0" indent="0" algn="l" defTabSz="914400" rtl="0" eaLnBrk="1" fontAlgn="auto" latinLnBrk="0" hangingPunct="1">
              <a:lnSpc>
                <a:spcPts val="2100"/>
              </a:lnSpc>
              <a:spcBef>
                <a:spcPts val="0"/>
              </a:spcBef>
              <a:spcAft>
                <a:spcPts val="0"/>
              </a:spcAft>
              <a:buClrTx/>
              <a:buSzTx/>
              <a:buFontTx/>
              <a:buNone/>
              <a:tabLst/>
              <a:defRPr/>
            </a:pPr>
            <a:r>
              <a:rPr lang="de-DE" sz="1700" b="0" i="0" dirty="0">
                <a:latin typeface="Arial" charset="0"/>
                <a:ea typeface="Arial" charset="0"/>
                <a:cs typeface="Arial" charset="0"/>
              </a:rPr>
              <a:t>Referat oder Amt</a:t>
            </a:r>
            <a:br>
              <a:rPr lang="de-DE" sz="1700" b="0" i="0" dirty="0">
                <a:latin typeface="Arial" charset="0"/>
                <a:ea typeface="Arial" charset="0"/>
                <a:cs typeface="Arial" charset="0"/>
              </a:rPr>
            </a:br>
            <a:r>
              <a:rPr lang="de-DE" sz="1700" b="0" i="0" dirty="0">
                <a:latin typeface="Arial" charset="0"/>
                <a:ea typeface="Arial" charset="0"/>
                <a:cs typeface="Arial" charset="0"/>
              </a:rPr>
              <a:t>auch optional zweizeilig</a:t>
            </a:r>
            <a:br>
              <a:rPr lang="de-DE" sz="1700" b="0" i="0" dirty="0">
                <a:latin typeface="Arial" charset="0"/>
                <a:ea typeface="Arial" charset="0"/>
                <a:cs typeface="Arial" charset="0"/>
              </a:rPr>
            </a:br>
            <a:r>
              <a:rPr lang="de-DE" sz="1700" b="0" i="0" dirty="0">
                <a:latin typeface="Arial" charset="0"/>
                <a:ea typeface="Arial" charset="0"/>
                <a:cs typeface="Arial" charset="0"/>
              </a:rPr>
              <a:t>Straße mit Hausnummer</a:t>
            </a:r>
            <a:br>
              <a:rPr lang="de-DE" sz="1700" b="0" i="0" dirty="0">
                <a:latin typeface="Arial" charset="0"/>
                <a:ea typeface="Arial" charset="0"/>
                <a:cs typeface="Arial" charset="0"/>
              </a:rPr>
            </a:br>
            <a:r>
              <a:rPr lang="de-DE" sz="1700" b="0" i="0" dirty="0">
                <a:latin typeface="Arial" charset="0"/>
                <a:ea typeface="Arial" charset="0"/>
                <a:cs typeface="Arial" charset="0"/>
              </a:rPr>
              <a:t>70794 Filderstadt</a:t>
            </a:r>
            <a:br>
              <a:rPr lang="de-DE" sz="1700" b="0" i="0" dirty="0">
                <a:latin typeface="Arial" charset="0"/>
                <a:ea typeface="Arial" charset="0"/>
                <a:cs typeface="Arial" charset="0"/>
              </a:rPr>
            </a:br>
            <a:br>
              <a:rPr lang="de-DE" sz="1700" b="0" i="0" dirty="0">
                <a:latin typeface="Arial" charset="0"/>
                <a:ea typeface="Arial" charset="0"/>
                <a:cs typeface="Arial" charset="0"/>
              </a:rPr>
            </a:br>
            <a:r>
              <a:rPr lang="de-DE" sz="1700" b="0" i="0" dirty="0" err="1">
                <a:latin typeface="Arial" charset="0"/>
                <a:ea typeface="Arial" charset="0"/>
                <a:cs typeface="Arial" charset="0"/>
              </a:rPr>
              <a:t>amtsemail@filderstadt.de</a:t>
            </a:r>
            <a:br>
              <a:rPr lang="de-DE" sz="1700" b="0" i="0" dirty="0">
                <a:latin typeface="Arial" charset="0"/>
                <a:ea typeface="Arial" charset="0"/>
                <a:cs typeface="Arial" charset="0"/>
              </a:rPr>
            </a:br>
            <a:r>
              <a:rPr lang="de-DE" sz="1700" b="0" i="0" dirty="0" err="1">
                <a:latin typeface="Arial" charset="0"/>
                <a:ea typeface="Arial" charset="0"/>
                <a:cs typeface="Arial" charset="0"/>
              </a:rPr>
              <a:t>www.filderstadt.de</a:t>
            </a:r>
            <a:endParaRPr lang="de-DE" sz="1700" b="0" i="0" dirty="0">
              <a:latin typeface="Arial" charset="0"/>
              <a:ea typeface="Arial" charset="0"/>
              <a:cs typeface="Arial" charset="0"/>
            </a:endParaRPr>
          </a:p>
        </p:txBody>
      </p:sp>
      <p:sp>
        <p:nvSpPr>
          <p:cNvPr id="4" name="Bildplatzhalter 3"/>
          <p:cNvSpPr>
            <a:spLocks noGrp="1"/>
          </p:cNvSpPr>
          <p:nvPr>
            <p:ph type="pic" sz="quarter" idx="15"/>
          </p:nvPr>
        </p:nvSpPr>
        <p:spPr>
          <a:xfrm>
            <a:off x="361950" y="5772150"/>
            <a:ext cx="720000" cy="720000"/>
          </a:xfrm>
          <a:prstGeom prst="rect">
            <a:avLst/>
          </a:prstGeo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365125" y="6562113"/>
            <a:ext cx="2057400" cy="180000"/>
          </a:xfrm>
          <a:prstGeom prst="rect">
            <a:avLst/>
          </a:prstGeom>
        </p:spPr>
        <p:txBody>
          <a:bodyPr vert="horz" lIns="0" tIns="0" rIns="0" bIns="0" rtlCol="0" anchor="b" anchorCtr="0"/>
          <a:lstStyle>
            <a:lvl1pPr algn="l">
              <a:defRPr sz="800" b="0" i="0">
                <a:solidFill>
                  <a:schemeClr val="tx1"/>
                </a:solidFill>
                <a:latin typeface="Arial" charset="0"/>
                <a:ea typeface="Arial" charset="0"/>
                <a:cs typeface="Arial" charset="0"/>
              </a:defRPr>
            </a:lvl1pPr>
          </a:lstStyle>
          <a:p>
            <a:r>
              <a:rPr lang="de-DE"/>
              <a:t>3. November 2025</a:t>
            </a:r>
            <a:endParaRPr lang="de-DE" dirty="0"/>
          </a:p>
        </p:txBody>
      </p:sp>
      <p:sp>
        <p:nvSpPr>
          <p:cNvPr id="6" name="Slide Number Placeholder 5"/>
          <p:cNvSpPr>
            <a:spLocks noGrp="1"/>
          </p:cNvSpPr>
          <p:nvPr>
            <p:ph type="sldNum" sz="quarter" idx="4"/>
          </p:nvPr>
        </p:nvSpPr>
        <p:spPr>
          <a:xfrm>
            <a:off x="8065225" y="6562113"/>
            <a:ext cx="720000" cy="180000"/>
          </a:xfrm>
          <a:prstGeom prst="rect">
            <a:avLst/>
          </a:prstGeom>
        </p:spPr>
        <p:txBody>
          <a:bodyPr vert="horz" lIns="0" tIns="0" rIns="0" bIns="0" rtlCol="0" anchor="b" anchorCtr="0"/>
          <a:lstStyle>
            <a:lvl1pPr algn="r">
              <a:defRPr sz="800" b="0" i="0">
                <a:solidFill>
                  <a:schemeClr val="tx1"/>
                </a:solidFill>
                <a:latin typeface="Arial" charset="0"/>
                <a:ea typeface="Arial" charset="0"/>
                <a:cs typeface="Arial" charset="0"/>
              </a:defRPr>
            </a:lvl1pPr>
          </a:lstStyle>
          <a:p>
            <a:fld id="{72C8C217-AAF1-1048-B69E-590B2B68E26F}" type="slidenum">
              <a:rPr lang="de-DE" smtClean="0"/>
              <a:pPr/>
              <a:t>‹Nr.›</a:t>
            </a:fld>
            <a:endParaRPr lang="de-DE" dirty="0"/>
          </a:p>
        </p:txBody>
      </p:sp>
    </p:spTree>
    <p:extLst>
      <p:ext uri="{BB962C8B-B14F-4D97-AF65-F5344CB8AC3E}">
        <p14:creationId xmlns:p14="http://schemas.microsoft.com/office/powerpoint/2010/main" val="1819873730"/>
      </p:ext>
    </p:extLst>
  </p:cSld>
  <p:clrMap bg1="lt1" tx1="dk1" bg2="lt2" tx2="dk2" accent1="accent1" accent2="accent2" accent3="accent3" accent4="accent4" accent5="accent5" accent6="accent6" hlink="hlink" folHlink="folHlink"/>
  <p:sldLayoutIdLst>
    <p:sldLayoutId id="2147485160" r:id="rId1"/>
    <p:sldLayoutId id="2147485182" r:id="rId2"/>
    <p:sldLayoutId id="2147485172" r:id="rId3"/>
    <p:sldLayoutId id="2147485183" r:id="rId4"/>
    <p:sldLayoutId id="2147485181" r:id="rId5"/>
    <p:sldLayoutId id="2147485173" r:id="rId6"/>
    <p:sldLayoutId id="2147485175" r:id="rId7"/>
    <p:sldLayoutId id="2147485176" r:id="rId8"/>
    <p:sldLayoutId id="2147485178" r:id="rId9"/>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82" userDrawn="1">
          <p15:clr>
            <a:srgbClr val="F26B43"/>
          </p15:clr>
        </p15:guide>
        <p15:guide id="2" pos="5647" userDrawn="1">
          <p15:clr>
            <a:srgbClr val="F26B43"/>
          </p15:clr>
        </p15:guide>
        <p15:guide id="3" pos="226" userDrawn="1">
          <p15:clr>
            <a:srgbClr val="F26B43"/>
          </p15:clr>
        </p15:guide>
        <p15:guide id="4" orient="horz" pos="1434" userDrawn="1">
          <p15:clr>
            <a:srgbClr val="F26B43"/>
          </p15:clr>
        </p15:guide>
        <p15:guide id="5" orient="horz" pos="4247" userDrawn="1">
          <p15:clr>
            <a:srgbClr val="F26B43"/>
          </p15:clr>
        </p15:guide>
        <p15:guide id="7" pos="5534" userDrawn="1">
          <p15:clr>
            <a:srgbClr val="F26B43"/>
          </p15:clr>
        </p15:guide>
        <p15:guide id="8" orient="horz" pos="119" userDrawn="1">
          <p15:clr>
            <a:srgbClr val="F26B43"/>
          </p15:clr>
        </p15:guide>
        <p15:guide id="9" orient="horz" pos="4088" userDrawn="1">
          <p15:clr>
            <a:srgbClr val="F26B43"/>
          </p15:clr>
        </p15:guide>
        <p15:guide id="10" orient="horz" pos="420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10"/>
          <p:cNvSpPr>
            <a:spLocks noGrp="1"/>
          </p:cNvSpPr>
          <p:nvPr>
            <p:ph type="title"/>
          </p:nvPr>
        </p:nvSpPr>
        <p:spPr>
          <a:xfrm>
            <a:off x="0" y="879231"/>
            <a:ext cx="9144000" cy="1217857"/>
          </a:xfrm>
          <a:effectLst>
            <a:outerShdw blurRad="76200" dist="12700" dir="2700000" sy="-23000" kx="-800400" algn="bl" rotWithShape="0">
              <a:prstClr val="black">
                <a:alpha val="20000"/>
              </a:prstClr>
            </a:outerShdw>
            <a:softEdge rad="12700"/>
          </a:effectLst>
        </p:spPr>
        <p:txBody>
          <a:bodyPr/>
          <a:lstStyle/>
          <a:p>
            <a:pPr algn="ctr"/>
            <a:r>
              <a:rPr lang="de-DE" sz="3000" dirty="0"/>
              <a:t>Doppelhaushalt 2026/2027 </a:t>
            </a:r>
            <a:br>
              <a:rPr lang="de-DE" sz="1600" dirty="0"/>
            </a:br>
            <a:r>
              <a:rPr lang="de-DE" sz="5000" dirty="0"/>
              <a:t>Rede Kämmerer</a:t>
            </a:r>
          </a:p>
        </p:txBody>
      </p:sp>
      <p:pic>
        <p:nvPicPr>
          <p:cNvPr id="8" name="Bildplatzhalter 7" descr="Luftbild Filderstadt"/>
          <p:cNvPicPr>
            <a:picLocks noGrp="1"/>
          </p:cNvPicPr>
          <p:nvPr>
            <p:ph type="pic" sz="quarter" idx="11"/>
          </p:nvPr>
        </p:nvPicPr>
        <p:blipFill>
          <a:blip r:embed="rId3" cstate="print">
            <a:lum bright="6000" contrast="-6000"/>
          </a:blip>
          <a:srcRect t="12806" b="12806"/>
          <a:stretch>
            <a:fillRect/>
          </a:stretch>
        </p:blipFill>
        <p:spPr bwMode="auto">
          <a:prstGeom prst="rect">
            <a:avLst/>
          </a:prstGeom>
          <a:ln>
            <a:noFill/>
          </a:ln>
          <a:effectLst>
            <a:softEdge rad="112500"/>
          </a:effectLst>
        </p:spPr>
      </p:pic>
      <p:grpSp>
        <p:nvGrpSpPr>
          <p:cNvPr id="17" name="Gruppierung 16"/>
          <p:cNvGrpSpPr>
            <a:grpSpLocks noChangeAspect="1"/>
          </p:cNvGrpSpPr>
          <p:nvPr/>
        </p:nvGrpSpPr>
        <p:grpSpPr>
          <a:xfrm>
            <a:off x="6624613" y="4810319"/>
            <a:ext cx="3317944" cy="2319381"/>
            <a:chOff x="6624613" y="4810319"/>
            <a:chExt cx="3317944" cy="2319381"/>
          </a:xfrm>
        </p:grpSpPr>
        <p:sp>
          <p:nvSpPr>
            <p:cNvPr id="15" name="Rechteck 14"/>
            <p:cNvSpPr/>
            <p:nvPr/>
          </p:nvSpPr>
          <p:spPr>
            <a:xfrm rot="-1800000">
              <a:off x="6891267" y="4810319"/>
              <a:ext cx="3051290" cy="2319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algn="ctr"/>
              <a:endParaRPr lang="de-DE"/>
            </a:p>
          </p:txBody>
        </p:sp>
        <p:pic>
          <p:nvPicPr>
            <p:cNvPr id="16" name="Bild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24613" y="5449363"/>
              <a:ext cx="2340000" cy="1219725"/>
            </a:xfrm>
            <a:prstGeom prst="rect">
              <a:avLst/>
            </a:prstGeom>
          </p:spPr>
        </p:pic>
      </p:grpSp>
      <p:sp>
        <p:nvSpPr>
          <p:cNvPr id="2" name="Textplatzhalter 1"/>
          <p:cNvSpPr>
            <a:spLocks noGrp="1"/>
          </p:cNvSpPr>
          <p:nvPr>
            <p:ph type="body" sz="quarter" idx="10"/>
          </p:nvPr>
        </p:nvSpPr>
        <p:spPr/>
        <p:txBody>
          <a:bodyPr/>
          <a:lstStyle/>
          <a:p>
            <a:r>
              <a:rPr lang="de-DE" b="1" dirty="0"/>
              <a:t>Stadtkämmerei</a:t>
            </a:r>
          </a:p>
        </p:txBody>
      </p:sp>
    </p:spTree>
    <p:extLst>
      <p:ext uri="{BB962C8B-B14F-4D97-AF65-F5344CB8AC3E}">
        <p14:creationId xmlns:p14="http://schemas.microsoft.com/office/powerpoint/2010/main" val="1369699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e 7">
            <a:extLst>
              <a:ext uri="{FF2B5EF4-FFF2-40B4-BE49-F238E27FC236}">
                <a16:creationId xmlns:a16="http://schemas.microsoft.com/office/drawing/2014/main" id="{5A04D54A-4190-43E9-960E-441C8885547B}"/>
              </a:ext>
            </a:extLst>
          </p:cNvPr>
          <p:cNvGraphicFramePr>
            <a:graphicFrameLocks noGrp="1"/>
          </p:cNvGraphicFramePr>
          <p:nvPr>
            <p:extLst>
              <p:ext uri="{D42A27DB-BD31-4B8C-83A1-F6EECF244321}">
                <p14:modId xmlns:p14="http://schemas.microsoft.com/office/powerpoint/2010/main" val="4043917207"/>
              </p:ext>
            </p:extLst>
          </p:nvPr>
        </p:nvGraphicFramePr>
        <p:xfrm>
          <a:off x="358775" y="1492980"/>
          <a:ext cx="8423274" cy="4907824"/>
        </p:xfrm>
        <a:graphic>
          <a:graphicData uri="http://schemas.openxmlformats.org/drawingml/2006/table">
            <a:tbl>
              <a:tblPr/>
              <a:tblGrid>
                <a:gridCol w="5638798">
                  <a:extLst>
                    <a:ext uri="{9D8B030D-6E8A-4147-A177-3AD203B41FA5}">
                      <a16:colId xmlns:a16="http://schemas.microsoft.com/office/drawing/2014/main" val="3780172814"/>
                    </a:ext>
                  </a:extLst>
                </a:gridCol>
                <a:gridCol w="2784476">
                  <a:extLst>
                    <a:ext uri="{9D8B030D-6E8A-4147-A177-3AD203B41FA5}">
                      <a16:colId xmlns:a16="http://schemas.microsoft.com/office/drawing/2014/main" val="57877932"/>
                    </a:ext>
                  </a:extLst>
                </a:gridCol>
              </a:tblGrid>
              <a:tr h="515671">
                <a:tc>
                  <a:txBody>
                    <a:bodyPr/>
                    <a:lstStyle/>
                    <a:p>
                      <a:pPr algn="l" fontAlgn="ctr"/>
                      <a:r>
                        <a:rPr lang="de-DE" sz="2000" b="1" i="0" u="none" strike="noStrike" dirty="0">
                          <a:solidFill>
                            <a:schemeClr val="bg1"/>
                          </a:solidFill>
                          <a:effectLst/>
                          <a:latin typeface="Arial" panose="020B0604020202020204" pitchFamily="34" charset="0"/>
                        </a:rPr>
                        <a:t>Maßnahmen - auszugsweise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2A04B"/>
                    </a:solidFill>
                  </a:tcPr>
                </a:tc>
                <a:tc>
                  <a:txBody>
                    <a:bodyPr/>
                    <a:lstStyle/>
                    <a:p>
                      <a:pPr algn="ctr" fontAlgn="ctr"/>
                      <a:r>
                        <a:rPr lang="de-DE" sz="2000" b="1" i="0" u="none" strike="noStrike" dirty="0">
                          <a:solidFill>
                            <a:schemeClr val="bg1"/>
                          </a:solidFill>
                          <a:effectLst/>
                          <a:latin typeface="Arial" panose="020B0604020202020204" pitchFamily="34" charset="0"/>
                        </a:rPr>
                        <a:t>Betrag DHH bis 2030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2A04B"/>
                    </a:solidFill>
                  </a:tcPr>
                </a:tc>
                <a:extLst>
                  <a:ext uri="{0D108BD9-81ED-4DB2-BD59-A6C34878D82A}">
                    <a16:rowId xmlns:a16="http://schemas.microsoft.com/office/drawing/2014/main" val="722908418"/>
                  </a:ext>
                </a:extLst>
              </a:tr>
              <a:tr h="488017">
                <a:tc>
                  <a:txBody>
                    <a:bodyPr/>
                    <a:lstStyle/>
                    <a:p>
                      <a:pPr algn="l" fontAlgn="t"/>
                      <a:r>
                        <a:rPr lang="de-DE" sz="1400" b="0" i="0" u="none" strike="noStrike" dirty="0">
                          <a:effectLst/>
                          <a:latin typeface="Arial" panose="020B0604020202020204" pitchFamily="34" charset="0"/>
                        </a:rPr>
                        <a:t> Schulbau ESG-Erweiterung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30,7 Mio. Euro</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3589177"/>
                  </a:ext>
                </a:extLst>
              </a:tr>
              <a:tr h="488017">
                <a:tc>
                  <a:txBody>
                    <a:bodyPr/>
                    <a:lstStyle/>
                    <a:p>
                      <a:pPr algn="l" fontAlgn="t"/>
                      <a:r>
                        <a:rPr lang="de-DE" sz="1400" b="0" i="0" u="none" strike="noStrike" dirty="0">
                          <a:effectLst/>
                          <a:latin typeface="Arial" panose="020B0604020202020204" pitchFamily="34" charset="0"/>
                        </a:rPr>
                        <a:t> Kanal- und Straßenbaumaßnahmen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19,8 Mio. Euro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6347482"/>
                  </a:ext>
                </a:extLst>
              </a:tr>
              <a:tr h="488017">
                <a:tc>
                  <a:txBody>
                    <a:bodyPr/>
                    <a:lstStyle/>
                    <a:p>
                      <a:pPr algn="l" fontAlgn="t"/>
                      <a:r>
                        <a:rPr lang="de-DE" sz="1400" b="0" i="0" u="none" strike="noStrike" dirty="0">
                          <a:effectLst/>
                          <a:latin typeface="Arial" panose="020B0604020202020204" pitchFamily="34" charset="0"/>
                        </a:rPr>
                        <a:t> Sporthalle und Sporträume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17,3 Mio. Euro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1827863"/>
                  </a:ext>
                </a:extLst>
              </a:tr>
              <a:tr h="488017">
                <a:tc>
                  <a:txBody>
                    <a:bodyPr/>
                    <a:lstStyle/>
                    <a:p>
                      <a:pPr algn="l" fontAlgn="t"/>
                      <a:r>
                        <a:rPr lang="de-DE" sz="1400" b="0" i="0" u="none" strike="noStrike" dirty="0">
                          <a:effectLst/>
                          <a:latin typeface="Arial" panose="020B0604020202020204" pitchFamily="34" charset="0"/>
                        </a:rPr>
                        <a:t> Wohnen und Unterkünfte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13,1 Mio. Euro</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8944449"/>
                  </a:ext>
                </a:extLst>
              </a:tr>
              <a:tr h="488017">
                <a:tc>
                  <a:txBody>
                    <a:bodyPr/>
                    <a:lstStyle/>
                    <a:p>
                      <a:pPr algn="l" fontAlgn="t"/>
                      <a:r>
                        <a:rPr lang="de-DE" sz="1400" b="0" i="0" u="none" strike="noStrike" dirty="0">
                          <a:effectLst/>
                          <a:latin typeface="Arial" panose="020B0604020202020204" pitchFamily="34" charset="0"/>
                        </a:rPr>
                        <a:t> Kinderbetreuungseinrichtung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8,5 Mio. Euro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7713533"/>
                  </a:ext>
                </a:extLst>
              </a:tr>
              <a:tr h="488017">
                <a:tc>
                  <a:txBody>
                    <a:bodyPr/>
                    <a:lstStyle/>
                    <a:p>
                      <a:pPr algn="l" fontAlgn="t"/>
                      <a:r>
                        <a:rPr lang="de-DE" sz="1400" b="0" i="0" u="none" strike="noStrike" dirty="0">
                          <a:effectLst/>
                          <a:latin typeface="Arial" panose="020B0604020202020204" pitchFamily="34" charset="0"/>
                        </a:rPr>
                        <a:t> Investitionskostenzuschuss Stadtwerke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8,4 Mio. Euro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7199342"/>
                  </a:ext>
                </a:extLst>
              </a:tr>
              <a:tr h="488017">
                <a:tc>
                  <a:txBody>
                    <a:bodyPr/>
                    <a:lstStyle/>
                    <a:p>
                      <a:pPr algn="l" fontAlgn="t"/>
                      <a:r>
                        <a:rPr lang="de-DE" sz="1400" b="0" i="0" u="none" strike="noStrike" dirty="0">
                          <a:effectLst/>
                          <a:latin typeface="Arial" panose="020B0604020202020204" pitchFamily="34" charset="0"/>
                        </a:rPr>
                        <a:t> Jugendhaus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de-DE" sz="1400" b="0" i="0" u="none" strike="noStrike" dirty="0">
                          <a:effectLst/>
                          <a:latin typeface="Arial" panose="020B0604020202020204" pitchFamily="34" charset="0"/>
                        </a:rPr>
                        <a:t>7,6 Mio. Euro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8656691"/>
                  </a:ext>
                </a:extLst>
              </a:tr>
              <a:tr h="488017">
                <a:tc>
                  <a:txBody>
                    <a:bodyPr/>
                    <a:lstStyle/>
                    <a:p>
                      <a:pPr algn="l" fontAlgn="t"/>
                      <a:r>
                        <a:rPr lang="de-DE" sz="1400" b="0" i="0" u="none" strike="noStrike" dirty="0">
                          <a:effectLst/>
                          <a:latin typeface="Arial" panose="020B0604020202020204" pitchFamily="34" charset="0"/>
                        </a:rPr>
                        <a:t> Investitionskostenzuschuss </a:t>
                      </a:r>
                      <a:r>
                        <a:rPr lang="de-DE" sz="1400" b="0" i="0" u="none" strike="noStrike" dirty="0" err="1">
                          <a:effectLst/>
                          <a:latin typeface="Arial" panose="020B0604020202020204" pitchFamily="34" charset="0"/>
                        </a:rPr>
                        <a:t>FILharmonie</a:t>
                      </a:r>
                      <a:endParaRPr lang="de-DE" sz="1400" b="0" i="0" u="none" strike="noStrike" dirty="0">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de-DE" sz="1400" b="0" i="0" u="none" strike="noStrike" dirty="0">
                          <a:effectLst/>
                          <a:latin typeface="Arial" panose="020B0604020202020204" pitchFamily="34" charset="0"/>
                        </a:rPr>
                        <a:t>2,2 Mio. Euro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4034668"/>
                  </a:ext>
                </a:extLst>
              </a:tr>
              <a:tr h="488017">
                <a:tc>
                  <a:txBody>
                    <a:bodyPr/>
                    <a:lstStyle/>
                    <a:p>
                      <a:pPr algn="l" fontAlgn="t"/>
                      <a:r>
                        <a:rPr lang="de-DE" sz="1400" b="1" i="1" u="none" strike="noStrike" dirty="0">
                          <a:effectLst/>
                          <a:latin typeface="Arial" panose="020B0604020202020204" pitchFamily="34" charset="0"/>
                        </a:rPr>
                        <a:t>Nachrichtlich Gesamt Investitionen: 	rund 136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rtl="0" fontAlgn="ctr"/>
                      <a:r>
                        <a:rPr lang="de-DE" sz="1400" b="1" i="1" u="none" strike="noStrike" dirty="0">
                          <a:effectLst/>
                          <a:latin typeface="Arial" panose="020B0604020202020204" pitchFamily="34" charset="0"/>
                        </a:rPr>
                        <a:t>rund 108 Mio.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7733073"/>
                  </a:ext>
                </a:extLst>
              </a:tr>
            </a:tbl>
          </a:graphicData>
        </a:graphic>
      </p:graphicFrame>
      <p:sp>
        <p:nvSpPr>
          <p:cNvPr id="6" name="Datumsplatzhalter 1">
            <a:extLst>
              <a:ext uri="{FF2B5EF4-FFF2-40B4-BE49-F238E27FC236}">
                <a16:creationId xmlns:a16="http://schemas.microsoft.com/office/drawing/2014/main" id="{81936C5E-6698-4574-F0A4-999F1D200F53}"/>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9</a:t>
            </a:r>
          </a:p>
        </p:txBody>
      </p:sp>
      <p:pic>
        <p:nvPicPr>
          <p:cNvPr id="7" name="Grafik 6">
            <a:extLst>
              <a:ext uri="{FF2B5EF4-FFF2-40B4-BE49-F238E27FC236}">
                <a16:creationId xmlns:a16="http://schemas.microsoft.com/office/drawing/2014/main" id="{095A52EB-397F-1BB8-4150-A11E3423D1BD}"/>
              </a:ext>
            </a:extLst>
          </p:cNvPr>
          <p:cNvPicPr>
            <a:picLocks noChangeAspect="1"/>
          </p:cNvPicPr>
          <p:nvPr/>
        </p:nvPicPr>
        <p:blipFill>
          <a:blip r:embed="rId3"/>
          <a:stretch>
            <a:fillRect/>
          </a:stretch>
        </p:blipFill>
        <p:spPr>
          <a:xfrm>
            <a:off x="3212098" y="70007"/>
            <a:ext cx="330571" cy="468988"/>
          </a:xfrm>
          <a:prstGeom prst="rect">
            <a:avLst/>
          </a:prstGeom>
          <a:ln>
            <a:solidFill>
              <a:schemeClr val="tx1"/>
            </a:solidFill>
          </a:ln>
        </p:spPr>
      </p:pic>
      <p:sp>
        <p:nvSpPr>
          <p:cNvPr id="9" name="Titel 7">
            <a:extLst>
              <a:ext uri="{FF2B5EF4-FFF2-40B4-BE49-F238E27FC236}">
                <a16:creationId xmlns:a16="http://schemas.microsoft.com/office/drawing/2014/main" id="{27F73530-22F4-1204-A5D1-A080560951B7}"/>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11" name="Datumsplatzhalter 1">
            <a:extLst>
              <a:ext uri="{FF2B5EF4-FFF2-40B4-BE49-F238E27FC236}">
                <a16:creationId xmlns:a16="http://schemas.microsoft.com/office/drawing/2014/main" id="{DCBE4F1D-4766-680E-9DB4-F5F6655F7188}"/>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7" name="Textplatzhalter 9">
            <a:extLst>
              <a:ext uri="{FF2B5EF4-FFF2-40B4-BE49-F238E27FC236}">
                <a16:creationId xmlns:a16="http://schemas.microsoft.com/office/drawing/2014/main" id="{2DEF20D6-6431-1866-3F5E-056612836294}"/>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solidFill>
                  <a:schemeClr val="bg1"/>
                </a:solidFill>
              </a:rPr>
              <a:t>  Maßnahmen DHH 2026/2027 inkl. Finanzplanung</a:t>
            </a:r>
          </a:p>
        </p:txBody>
      </p:sp>
      <p:sp>
        <p:nvSpPr>
          <p:cNvPr id="18" name="Foliennummernplatzhalter 17">
            <a:extLst>
              <a:ext uri="{FF2B5EF4-FFF2-40B4-BE49-F238E27FC236}">
                <a16:creationId xmlns:a16="http://schemas.microsoft.com/office/drawing/2014/main" id="{5D075AF7-0B29-C701-A28F-A2C202900CF9}"/>
              </a:ext>
            </a:extLst>
          </p:cNvPr>
          <p:cNvSpPr>
            <a:spLocks noGrp="1"/>
          </p:cNvSpPr>
          <p:nvPr>
            <p:ph type="sldNum" sz="quarter" idx="12"/>
          </p:nvPr>
        </p:nvSpPr>
        <p:spPr/>
        <p:txBody>
          <a:bodyPr/>
          <a:lstStyle/>
          <a:p>
            <a:fld id="{72C8C217-AAF1-1048-B69E-590B2B68E26F}" type="slidenum">
              <a:rPr lang="de-DE" sz="1000" smtClean="0"/>
              <a:pPr/>
              <a:t>10</a:t>
            </a:fld>
            <a:endParaRPr lang="de-DE" sz="1000"/>
          </a:p>
        </p:txBody>
      </p:sp>
    </p:spTree>
    <p:extLst>
      <p:ext uri="{BB962C8B-B14F-4D97-AF65-F5344CB8AC3E}">
        <p14:creationId xmlns:p14="http://schemas.microsoft.com/office/powerpoint/2010/main" val="82930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1">
            <a:extLst>
              <a:ext uri="{FF2B5EF4-FFF2-40B4-BE49-F238E27FC236}">
                <a16:creationId xmlns:a16="http://schemas.microsoft.com/office/drawing/2014/main" id="{6F01BDA0-C0DA-CC8D-36F7-D08B29B819C6}"/>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10</a:t>
            </a:r>
          </a:p>
        </p:txBody>
      </p:sp>
      <p:pic>
        <p:nvPicPr>
          <p:cNvPr id="5" name="Grafik 4">
            <a:extLst>
              <a:ext uri="{FF2B5EF4-FFF2-40B4-BE49-F238E27FC236}">
                <a16:creationId xmlns:a16="http://schemas.microsoft.com/office/drawing/2014/main" id="{9E0B1F7B-B5C0-728D-57B4-B0FC71BCD5F1}"/>
              </a:ext>
            </a:extLst>
          </p:cNvPr>
          <p:cNvPicPr>
            <a:picLocks noChangeAspect="1"/>
          </p:cNvPicPr>
          <p:nvPr/>
        </p:nvPicPr>
        <p:blipFill>
          <a:blip r:embed="rId3"/>
          <a:stretch>
            <a:fillRect/>
          </a:stretch>
        </p:blipFill>
        <p:spPr>
          <a:xfrm>
            <a:off x="3212098" y="70007"/>
            <a:ext cx="330571" cy="468988"/>
          </a:xfrm>
          <a:prstGeom prst="rect">
            <a:avLst/>
          </a:prstGeom>
          <a:ln>
            <a:solidFill>
              <a:schemeClr val="tx1"/>
            </a:solidFill>
          </a:ln>
        </p:spPr>
      </p:pic>
      <p:sp>
        <p:nvSpPr>
          <p:cNvPr id="7" name="Titel 7">
            <a:extLst>
              <a:ext uri="{FF2B5EF4-FFF2-40B4-BE49-F238E27FC236}">
                <a16:creationId xmlns:a16="http://schemas.microsoft.com/office/drawing/2014/main" id="{B57D8738-CDCE-1059-06F2-E2F274D397C2}"/>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8" name="Datumsplatzhalter 1">
            <a:extLst>
              <a:ext uri="{FF2B5EF4-FFF2-40B4-BE49-F238E27FC236}">
                <a16:creationId xmlns:a16="http://schemas.microsoft.com/office/drawing/2014/main" id="{DD4C6FD0-BA5A-B92A-B430-93EA8CF9D5D2}"/>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9" name="Textplatzhalter 9">
            <a:extLst>
              <a:ext uri="{FF2B5EF4-FFF2-40B4-BE49-F238E27FC236}">
                <a16:creationId xmlns:a16="http://schemas.microsoft.com/office/drawing/2014/main" id="{EE523B09-9754-2B44-E9B7-F931E7D4801A}"/>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200" dirty="0">
                <a:solidFill>
                  <a:schemeClr val="bg1"/>
                </a:solidFill>
              </a:rPr>
              <a:t>  Schaubild Kreditaufnahme (nur Kernhaushalt Stadt)</a:t>
            </a:r>
          </a:p>
        </p:txBody>
      </p:sp>
      <p:graphicFrame>
        <p:nvGraphicFramePr>
          <p:cNvPr id="10" name="Diagramm 9">
            <a:extLst>
              <a:ext uri="{FF2B5EF4-FFF2-40B4-BE49-F238E27FC236}">
                <a16:creationId xmlns:a16="http://schemas.microsoft.com/office/drawing/2014/main" id="{F95B96E1-C63B-6E23-3C6F-8B934051BC8E}"/>
              </a:ext>
            </a:extLst>
          </p:cNvPr>
          <p:cNvGraphicFramePr>
            <a:graphicFrameLocks/>
          </p:cNvGraphicFramePr>
          <p:nvPr>
            <p:extLst>
              <p:ext uri="{D42A27DB-BD31-4B8C-83A1-F6EECF244321}">
                <p14:modId xmlns:p14="http://schemas.microsoft.com/office/powerpoint/2010/main" val="3838449642"/>
              </p:ext>
            </p:extLst>
          </p:nvPr>
        </p:nvGraphicFramePr>
        <p:xfrm>
          <a:off x="361436" y="1502033"/>
          <a:ext cx="8423274" cy="4881514"/>
        </p:xfrm>
        <a:graphic>
          <a:graphicData uri="http://schemas.openxmlformats.org/drawingml/2006/chart">
            <c:chart xmlns:c="http://schemas.openxmlformats.org/drawingml/2006/chart" xmlns:r="http://schemas.openxmlformats.org/officeDocument/2006/relationships" r:id="rId4"/>
          </a:graphicData>
        </a:graphic>
      </p:graphicFrame>
      <p:sp>
        <p:nvSpPr>
          <p:cNvPr id="12" name="Foliennummernplatzhalter 11">
            <a:extLst>
              <a:ext uri="{FF2B5EF4-FFF2-40B4-BE49-F238E27FC236}">
                <a16:creationId xmlns:a16="http://schemas.microsoft.com/office/drawing/2014/main" id="{140E661D-FCC0-B208-4F98-23523C7D2908}"/>
              </a:ext>
            </a:extLst>
          </p:cNvPr>
          <p:cNvSpPr>
            <a:spLocks noGrp="1"/>
          </p:cNvSpPr>
          <p:nvPr>
            <p:ph type="sldNum" sz="quarter" idx="12"/>
          </p:nvPr>
        </p:nvSpPr>
        <p:spPr/>
        <p:txBody>
          <a:bodyPr/>
          <a:lstStyle/>
          <a:p>
            <a:fld id="{72C8C217-AAF1-1048-B69E-590B2B68E26F}" type="slidenum">
              <a:rPr lang="de-DE" sz="1000" smtClean="0"/>
              <a:pPr/>
              <a:t>11</a:t>
            </a:fld>
            <a:endParaRPr lang="de-DE" sz="1000"/>
          </a:p>
        </p:txBody>
      </p:sp>
    </p:spTree>
    <p:extLst>
      <p:ext uri="{BB962C8B-B14F-4D97-AF65-F5344CB8AC3E}">
        <p14:creationId xmlns:p14="http://schemas.microsoft.com/office/powerpoint/2010/main" val="1752528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4"/>
          </p:nvPr>
        </p:nvSpPr>
        <p:spPr/>
        <p:txBody>
          <a:bodyPr/>
          <a:lstStyle/>
          <a:p>
            <a:r>
              <a:rPr lang="de-DE" dirty="0"/>
              <a:t>Stadtkämmerei</a:t>
            </a:r>
          </a:p>
          <a:p>
            <a:r>
              <a:rPr lang="de-DE" dirty="0"/>
              <a:t>Aicher Straße 26</a:t>
            </a:r>
          </a:p>
          <a:p>
            <a:r>
              <a:rPr lang="de-DE" dirty="0"/>
              <a:t>70794 Filderstadt</a:t>
            </a:r>
          </a:p>
          <a:p>
            <a:endParaRPr lang="de-DE" dirty="0"/>
          </a:p>
          <a:p>
            <a:r>
              <a:rPr lang="de-DE" dirty="0"/>
              <a:t>Amt20@Filderstadt.de</a:t>
            </a:r>
          </a:p>
          <a:p>
            <a:r>
              <a:rPr lang="de-DE" dirty="0"/>
              <a:t>www.Filderstadt.de</a:t>
            </a:r>
          </a:p>
          <a:p>
            <a:endParaRPr lang="de-DE" dirty="0"/>
          </a:p>
        </p:txBody>
      </p:sp>
      <p:sp>
        <p:nvSpPr>
          <p:cNvPr id="2" name="Textfeld 1"/>
          <p:cNvSpPr txBox="1"/>
          <p:nvPr/>
        </p:nvSpPr>
        <p:spPr>
          <a:xfrm>
            <a:off x="608029" y="731420"/>
            <a:ext cx="7927943" cy="1077218"/>
          </a:xfrm>
          <a:prstGeom prst="rect">
            <a:avLst/>
          </a:prstGeom>
          <a:solidFill>
            <a:schemeClr val="bg1"/>
          </a:solidFill>
        </p:spPr>
        <p:txBody>
          <a:bodyPr wrap="square" rtlCol="0">
            <a:spAutoFit/>
          </a:bodyPr>
          <a:lstStyle/>
          <a:p>
            <a:pPr algn="ctr"/>
            <a:endParaRPr lang="de-DE" sz="3200" b="1" dirty="0">
              <a:solidFill>
                <a:srgbClr val="32A04B"/>
              </a:solidFill>
            </a:endParaRPr>
          </a:p>
          <a:p>
            <a:pPr algn="ctr"/>
            <a:r>
              <a:rPr lang="de-DE" sz="3200" b="1" dirty="0">
                <a:solidFill>
                  <a:srgbClr val="32A04B"/>
                </a:solidFill>
              </a:rPr>
              <a:t>Vielen Dank für Ihre Aufmerksamkeit</a:t>
            </a:r>
          </a:p>
        </p:txBody>
      </p:sp>
    </p:spTree>
    <p:extLst>
      <p:ext uri="{BB962C8B-B14F-4D97-AF65-F5344CB8AC3E}">
        <p14:creationId xmlns:p14="http://schemas.microsoft.com/office/powerpoint/2010/main" val="3170171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umsplatzhalter 1">
            <a:extLst>
              <a:ext uri="{FF2B5EF4-FFF2-40B4-BE49-F238E27FC236}">
                <a16:creationId xmlns:a16="http://schemas.microsoft.com/office/drawing/2014/main" id="{9525BC65-BB88-4542-A4A3-5B7228F53E75}"/>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pic>
        <p:nvPicPr>
          <p:cNvPr id="20" name="Grafik 19">
            <a:extLst>
              <a:ext uri="{FF2B5EF4-FFF2-40B4-BE49-F238E27FC236}">
                <a16:creationId xmlns:a16="http://schemas.microsoft.com/office/drawing/2014/main" id="{1E6AA1D6-F0BD-4CB9-A9C8-5CFA9EAE000D}"/>
              </a:ext>
            </a:extLst>
          </p:cNvPr>
          <p:cNvPicPr>
            <a:picLocks noChangeAspect="1"/>
          </p:cNvPicPr>
          <p:nvPr/>
        </p:nvPicPr>
        <p:blipFill>
          <a:blip r:embed="rId3"/>
          <a:stretch>
            <a:fillRect/>
          </a:stretch>
        </p:blipFill>
        <p:spPr>
          <a:xfrm>
            <a:off x="3212098" y="70007"/>
            <a:ext cx="330571" cy="468988"/>
          </a:xfrm>
          <a:prstGeom prst="rect">
            <a:avLst/>
          </a:prstGeom>
          <a:ln>
            <a:solidFill>
              <a:schemeClr val="tx1"/>
            </a:solidFill>
          </a:ln>
        </p:spPr>
      </p:pic>
      <p:graphicFrame>
        <p:nvGraphicFramePr>
          <p:cNvPr id="21" name="Tabelle 20">
            <a:extLst>
              <a:ext uri="{FF2B5EF4-FFF2-40B4-BE49-F238E27FC236}">
                <a16:creationId xmlns:a16="http://schemas.microsoft.com/office/drawing/2014/main" id="{7956FFEF-5A95-4488-8EB4-2F682258C37B}"/>
              </a:ext>
            </a:extLst>
          </p:cNvPr>
          <p:cNvGraphicFramePr>
            <a:graphicFrameLocks noGrp="1"/>
          </p:cNvGraphicFramePr>
          <p:nvPr>
            <p:extLst>
              <p:ext uri="{D42A27DB-BD31-4B8C-83A1-F6EECF244321}">
                <p14:modId xmlns:p14="http://schemas.microsoft.com/office/powerpoint/2010/main" val="1341902937"/>
              </p:ext>
            </p:extLst>
          </p:nvPr>
        </p:nvGraphicFramePr>
        <p:xfrm>
          <a:off x="361435" y="1502033"/>
          <a:ext cx="8423788" cy="4677000"/>
        </p:xfrm>
        <a:graphic>
          <a:graphicData uri="http://schemas.openxmlformats.org/drawingml/2006/table">
            <a:tbl>
              <a:tblPr/>
              <a:tblGrid>
                <a:gridCol w="2105947">
                  <a:extLst>
                    <a:ext uri="{9D8B030D-6E8A-4147-A177-3AD203B41FA5}">
                      <a16:colId xmlns:a16="http://schemas.microsoft.com/office/drawing/2014/main" val="4037349681"/>
                    </a:ext>
                  </a:extLst>
                </a:gridCol>
                <a:gridCol w="2105947">
                  <a:extLst>
                    <a:ext uri="{9D8B030D-6E8A-4147-A177-3AD203B41FA5}">
                      <a16:colId xmlns:a16="http://schemas.microsoft.com/office/drawing/2014/main" val="2928599445"/>
                    </a:ext>
                  </a:extLst>
                </a:gridCol>
                <a:gridCol w="2105947">
                  <a:extLst>
                    <a:ext uri="{9D8B030D-6E8A-4147-A177-3AD203B41FA5}">
                      <a16:colId xmlns:a16="http://schemas.microsoft.com/office/drawing/2014/main" val="3478538950"/>
                    </a:ext>
                  </a:extLst>
                </a:gridCol>
                <a:gridCol w="2105947">
                  <a:extLst>
                    <a:ext uri="{9D8B030D-6E8A-4147-A177-3AD203B41FA5}">
                      <a16:colId xmlns:a16="http://schemas.microsoft.com/office/drawing/2014/main" val="2816961602"/>
                    </a:ext>
                  </a:extLst>
                </a:gridCol>
              </a:tblGrid>
              <a:tr h="1169250">
                <a:tc>
                  <a:txBody>
                    <a:bodyPr/>
                    <a:lstStyle/>
                    <a:p>
                      <a:pPr algn="l" rtl="0" fontAlgn="ctr"/>
                      <a:r>
                        <a:rPr lang="de-DE" sz="1900" b="0" i="1" u="none" strike="noStrike" dirty="0">
                          <a:solidFill>
                            <a:srgbClr val="FFFFFF"/>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2A04B"/>
                    </a:solidFill>
                  </a:tcPr>
                </a:tc>
                <a:tc>
                  <a:txBody>
                    <a:bodyPr/>
                    <a:lstStyle/>
                    <a:p>
                      <a:pPr algn="ctr" rtl="0" fontAlgn="ctr"/>
                      <a:r>
                        <a:rPr lang="de-DE" sz="1900" b="1" i="0" u="none" strike="noStrike" dirty="0">
                          <a:solidFill>
                            <a:schemeClr val="bg1"/>
                          </a:solidFill>
                          <a:effectLst/>
                          <a:latin typeface="Arial" panose="020B0604020202020204" pitchFamily="34" charset="0"/>
                        </a:rPr>
                        <a:t>Plan</a:t>
                      </a:r>
                      <a:br>
                        <a:rPr lang="de-DE" sz="1900" b="1" i="0" u="none" strike="noStrike" dirty="0">
                          <a:solidFill>
                            <a:schemeClr val="bg1"/>
                          </a:solidFill>
                          <a:effectLst/>
                          <a:latin typeface="Arial" panose="020B0604020202020204" pitchFamily="34" charset="0"/>
                        </a:rPr>
                      </a:br>
                      <a:r>
                        <a:rPr lang="de-DE" sz="1900" b="1" i="0" u="none" strike="noStrike" dirty="0">
                          <a:solidFill>
                            <a:schemeClr val="bg1"/>
                          </a:solidFill>
                          <a:effectLst/>
                          <a:latin typeface="Arial" panose="020B0604020202020204" pitchFamily="34" charset="0"/>
                        </a:rPr>
                        <a:t>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2A04B"/>
                    </a:solidFill>
                  </a:tcPr>
                </a:tc>
                <a:tc>
                  <a:txBody>
                    <a:bodyPr/>
                    <a:lstStyle/>
                    <a:p>
                      <a:pPr algn="ctr" rtl="0" fontAlgn="ctr"/>
                      <a:r>
                        <a:rPr lang="de-DE" sz="1900" b="1" i="0" u="none" strike="noStrike" dirty="0">
                          <a:solidFill>
                            <a:schemeClr val="bg1"/>
                          </a:solidFill>
                          <a:effectLst/>
                          <a:latin typeface="Arial" panose="020B0604020202020204" pitchFamily="34" charset="0"/>
                        </a:rPr>
                        <a:t>Plan</a:t>
                      </a:r>
                      <a:br>
                        <a:rPr lang="de-DE" sz="1900" b="1" i="0" u="none" strike="noStrike" dirty="0">
                          <a:solidFill>
                            <a:schemeClr val="bg1"/>
                          </a:solidFill>
                          <a:effectLst/>
                          <a:latin typeface="Arial" panose="020B0604020202020204" pitchFamily="34" charset="0"/>
                        </a:rPr>
                      </a:br>
                      <a:r>
                        <a:rPr lang="de-DE" sz="1900" b="1" i="0" u="none" strike="noStrike" dirty="0">
                          <a:solidFill>
                            <a:schemeClr val="bg1"/>
                          </a:solidFill>
                          <a:effectLst/>
                          <a:latin typeface="Arial" panose="020B0604020202020204" pitchFamily="34" charset="0"/>
                        </a:rPr>
                        <a:t>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2A04B"/>
                    </a:solidFill>
                  </a:tcPr>
                </a:tc>
                <a:tc>
                  <a:txBody>
                    <a:bodyPr/>
                    <a:lstStyle/>
                    <a:p>
                      <a:pPr algn="ctr" rtl="0" fontAlgn="ctr"/>
                      <a:r>
                        <a:rPr lang="de-DE" sz="1900" b="1" i="0" u="none" strike="noStrike" dirty="0">
                          <a:solidFill>
                            <a:schemeClr val="bg1"/>
                          </a:solidFill>
                          <a:effectLst/>
                          <a:latin typeface="Arial" panose="020B0604020202020204" pitchFamily="34" charset="0"/>
                        </a:rPr>
                        <a:t>Plan</a:t>
                      </a:r>
                      <a:br>
                        <a:rPr lang="de-DE" sz="1900" b="1" i="0" u="none" strike="noStrike" dirty="0">
                          <a:solidFill>
                            <a:schemeClr val="bg1"/>
                          </a:solidFill>
                          <a:effectLst/>
                          <a:latin typeface="Arial" panose="020B0604020202020204" pitchFamily="34" charset="0"/>
                        </a:rPr>
                      </a:br>
                      <a:r>
                        <a:rPr lang="de-DE" sz="1900" b="1" i="0" u="none" strike="noStrike" dirty="0">
                          <a:solidFill>
                            <a:schemeClr val="bg1"/>
                          </a:solidFill>
                          <a:effectLst/>
                          <a:latin typeface="Arial" panose="020B0604020202020204" pitchFamily="34" charset="0"/>
                        </a:rPr>
                        <a:t>2027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2A04B"/>
                    </a:solidFill>
                  </a:tcPr>
                </a:tc>
                <a:extLst>
                  <a:ext uri="{0D108BD9-81ED-4DB2-BD59-A6C34878D82A}">
                    <a16:rowId xmlns:a16="http://schemas.microsoft.com/office/drawing/2014/main" val="3514215175"/>
                  </a:ext>
                </a:extLst>
              </a:tr>
              <a:tr h="1169250">
                <a:tc>
                  <a:txBody>
                    <a:bodyPr/>
                    <a:lstStyle/>
                    <a:p>
                      <a:pPr algn="l" rtl="0" fontAlgn="ctr"/>
                      <a:r>
                        <a:rPr lang="de-DE" sz="1900" b="0" i="0" u="none" strike="noStrike">
                          <a:solidFill>
                            <a:srgbClr val="000000"/>
                          </a:solidFill>
                          <a:effectLst/>
                          <a:latin typeface="Arial" panose="020B0604020202020204" pitchFamily="34" charset="0"/>
                        </a:rPr>
                        <a:t>Ordentliche Erträge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de-DE" sz="1800" b="0" i="0" u="none" strike="noStrike" dirty="0">
                          <a:solidFill>
                            <a:srgbClr val="000000"/>
                          </a:solidFill>
                          <a:effectLst/>
                          <a:latin typeface="Arial" panose="020B0604020202020204" pitchFamily="34" charset="0"/>
                        </a:rPr>
                        <a:t>173,1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de-DE" sz="1800" b="0" i="0" u="none" strike="noStrike" dirty="0">
                          <a:solidFill>
                            <a:srgbClr val="000000"/>
                          </a:solidFill>
                          <a:effectLst/>
                          <a:latin typeface="Arial" panose="020B0604020202020204" pitchFamily="34" charset="0"/>
                        </a:rPr>
                        <a:t>169,0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F0D9"/>
                    </a:solidFill>
                  </a:tcPr>
                </a:tc>
                <a:tc>
                  <a:txBody>
                    <a:bodyPr/>
                    <a:lstStyle/>
                    <a:p>
                      <a:pPr algn="r" fontAlgn="ctr"/>
                      <a:r>
                        <a:rPr lang="de-DE" sz="1800" b="0" i="0" u="none" strike="noStrike" dirty="0">
                          <a:solidFill>
                            <a:srgbClr val="000000"/>
                          </a:solidFill>
                          <a:effectLst/>
                          <a:latin typeface="Arial" panose="020B0604020202020204" pitchFamily="34" charset="0"/>
                        </a:rPr>
                        <a:t>177,0 Mio.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F0D9"/>
                    </a:solidFill>
                  </a:tcPr>
                </a:tc>
                <a:extLst>
                  <a:ext uri="{0D108BD9-81ED-4DB2-BD59-A6C34878D82A}">
                    <a16:rowId xmlns:a16="http://schemas.microsoft.com/office/drawing/2014/main" val="2663305145"/>
                  </a:ext>
                </a:extLst>
              </a:tr>
              <a:tr h="1169250">
                <a:tc>
                  <a:txBody>
                    <a:bodyPr/>
                    <a:lstStyle/>
                    <a:p>
                      <a:pPr algn="l" rtl="0" fontAlgn="ctr"/>
                      <a:r>
                        <a:rPr lang="de-DE" sz="1900" b="0" i="0" u="none" strike="noStrike">
                          <a:solidFill>
                            <a:srgbClr val="000000"/>
                          </a:solidFill>
                          <a:effectLst/>
                          <a:latin typeface="Arial" panose="020B0604020202020204" pitchFamily="34" charset="0"/>
                        </a:rPr>
                        <a:t>Ordentliche Aufwendungen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de-DE" sz="1800" b="0" i="0" u="none" strike="noStrike" dirty="0">
                          <a:solidFill>
                            <a:srgbClr val="FF0000"/>
                          </a:solidFill>
                          <a:effectLst/>
                          <a:latin typeface="Arial" panose="020B0604020202020204" pitchFamily="34" charset="0"/>
                        </a:rPr>
                        <a:t>- 176,9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de-DE" sz="1800" b="0" i="0" u="none" strike="noStrike" dirty="0">
                          <a:solidFill>
                            <a:srgbClr val="FF0000"/>
                          </a:solidFill>
                          <a:effectLst/>
                          <a:latin typeface="Arial" panose="020B0604020202020204" pitchFamily="34" charset="0"/>
                        </a:rPr>
                        <a:t>- 188,7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F0D9"/>
                    </a:solidFill>
                  </a:tcPr>
                </a:tc>
                <a:tc>
                  <a:txBody>
                    <a:bodyPr/>
                    <a:lstStyle/>
                    <a:p>
                      <a:pPr algn="r" fontAlgn="ctr"/>
                      <a:r>
                        <a:rPr lang="de-DE" sz="1800" b="0" i="0" u="none" strike="noStrike" dirty="0">
                          <a:solidFill>
                            <a:srgbClr val="FF0000"/>
                          </a:solidFill>
                          <a:effectLst/>
                          <a:latin typeface="Arial" panose="020B0604020202020204" pitchFamily="34" charset="0"/>
                        </a:rPr>
                        <a:t>- 196 Mio.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F0D9"/>
                    </a:solidFill>
                  </a:tcPr>
                </a:tc>
                <a:extLst>
                  <a:ext uri="{0D108BD9-81ED-4DB2-BD59-A6C34878D82A}">
                    <a16:rowId xmlns:a16="http://schemas.microsoft.com/office/drawing/2014/main" val="2667829133"/>
                  </a:ext>
                </a:extLst>
              </a:tr>
              <a:tr h="1169250">
                <a:tc>
                  <a:txBody>
                    <a:bodyPr/>
                    <a:lstStyle/>
                    <a:p>
                      <a:pPr algn="l" rtl="0" fontAlgn="ctr"/>
                      <a:r>
                        <a:rPr lang="de-DE" sz="1900" b="1" i="0" u="none" strike="noStrike">
                          <a:solidFill>
                            <a:srgbClr val="000000"/>
                          </a:solidFill>
                          <a:effectLst/>
                          <a:latin typeface="Arial" panose="020B0604020202020204" pitchFamily="34" charset="0"/>
                        </a:rPr>
                        <a:t>Ordentliches Ergebnis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fontAlgn="ctr"/>
                      <a:r>
                        <a:rPr lang="de-DE" sz="1800" b="1" i="0" u="none" strike="noStrike" dirty="0">
                          <a:solidFill>
                            <a:srgbClr val="FF0000"/>
                          </a:solidFill>
                          <a:effectLst/>
                          <a:latin typeface="Arial" panose="020B0604020202020204" pitchFamily="34" charset="0"/>
                        </a:rPr>
                        <a:t>- 3,8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fontAlgn="ctr"/>
                      <a:r>
                        <a:rPr lang="de-DE" sz="1800" b="1" i="0" u="none" strike="noStrike" dirty="0">
                          <a:solidFill>
                            <a:srgbClr val="FF0000"/>
                          </a:solidFill>
                          <a:effectLst/>
                          <a:latin typeface="Arial" panose="020B0604020202020204" pitchFamily="34" charset="0"/>
                        </a:rPr>
                        <a:t>- 19,7 Mio.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F0D9"/>
                    </a:solidFill>
                  </a:tcPr>
                </a:tc>
                <a:tc>
                  <a:txBody>
                    <a:bodyPr/>
                    <a:lstStyle/>
                    <a:p>
                      <a:pPr algn="r" fontAlgn="ctr"/>
                      <a:r>
                        <a:rPr lang="de-DE" sz="1800" b="1" i="0" u="none" strike="noStrike" dirty="0">
                          <a:solidFill>
                            <a:srgbClr val="FF0000"/>
                          </a:solidFill>
                          <a:effectLst/>
                          <a:latin typeface="Arial" panose="020B0604020202020204" pitchFamily="34" charset="0"/>
                        </a:rPr>
                        <a:t>- 19,0 Mio.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F0D9"/>
                    </a:solidFill>
                  </a:tcPr>
                </a:tc>
                <a:extLst>
                  <a:ext uri="{0D108BD9-81ED-4DB2-BD59-A6C34878D82A}">
                    <a16:rowId xmlns:a16="http://schemas.microsoft.com/office/drawing/2014/main" val="1710004543"/>
                  </a:ext>
                </a:extLst>
              </a:tr>
            </a:tbl>
          </a:graphicData>
        </a:graphic>
      </p:graphicFrame>
      <p:sp>
        <p:nvSpPr>
          <p:cNvPr id="2" name="Datumsplatzhalter 1">
            <a:extLst>
              <a:ext uri="{FF2B5EF4-FFF2-40B4-BE49-F238E27FC236}">
                <a16:creationId xmlns:a16="http://schemas.microsoft.com/office/drawing/2014/main" id="{9EE8DC39-7632-77B3-25AB-C75D3EC39FF4}"/>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1</a:t>
            </a:r>
          </a:p>
        </p:txBody>
      </p:sp>
      <p:sp>
        <p:nvSpPr>
          <p:cNvPr id="6" name="Titel 7">
            <a:extLst>
              <a:ext uri="{FF2B5EF4-FFF2-40B4-BE49-F238E27FC236}">
                <a16:creationId xmlns:a16="http://schemas.microsoft.com/office/drawing/2014/main" id="{E6BA2824-3699-6EB8-189E-B67E02084C95}"/>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9" name="Textplatzhalter 9">
            <a:extLst>
              <a:ext uri="{FF2B5EF4-FFF2-40B4-BE49-F238E27FC236}">
                <a16:creationId xmlns:a16="http://schemas.microsoft.com/office/drawing/2014/main" id="{C9CBC1A5-2491-8D16-989F-AADF77E408C3}"/>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Ergebnishaushalt 		     Gesamtübersicht</a:t>
            </a:r>
          </a:p>
          <a:p>
            <a:endParaRPr lang="de-DE" dirty="0">
              <a:solidFill>
                <a:schemeClr val="bg1"/>
              </a:solidFill>
            </a:endParaRPr>
          </a:p>
        </p:txBody>
      </p:sp>
      <p:sp>
        <p:nvSpPr>
          <p:cNvPr id="11" name="Foliennummernplatzhalter 10">
            <a:extLst>
              <a:ext uri="{FF2B5EF4-FFF2-40B4-BE49-F238E27FC236}">
                <a16:creationId xmlns:a16="http://schemas.microsoft.com/office/drawing/2014/main" id="{3F404389-AACD-BDB4-0294-95325E7C09B6}"/>
              </a:ext>
            </a:extLst>
          </p:cNvPr>
          <p:cNvSpPr>
            <a:spLocks noGrp="1"/>
          </p:cNvSpPr>
          <p:nvPr>
            <p:ph type="sldNum" sz="quarter" idx="12"/>
          </p:nvPr>
        </p:nvSpPr>
        <p:spPr/>
        <p:txBody>
          <a:bodyPr/>
          <a:lstStyle/>
          <a:p>
            <a:fld id="{72C8C217-AAF1-1048-B69E-590B2B68E26F}" type="slidenum">
              <a:rPr lang="de-DE" sz="1000" smtClean="0"/>
              <a:pPr/>
              <a:t>2</a:t>
            </a:fld>
            <a:endParaRPr lang="de-DE" sz="1000" dirty="0"/>
          </a:p>
        </p:txBody>
      </p:sp>
    </p:spTree>
    <p:extLst>
      <p:ext uri="{BB962C8B-B14F-4D97-AF65-F5344CB8AC3E}">
        <p14:creationId xmlns:p14="http://schemas.microsoft.com/office/powerpoint/2010/main" val="1532804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9">
            <a:extLst>
              <a:ext uri="{FF2B5EF4-FFF2-40B4-BE49-F238E27FC236}">
                <a16:creationId xmlns:a16="http://schemas.microsoft.com/office/drawing/2014/main" id="{1D355845-45AD-DE68-E0D8-6B301FB657E2}"/>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Verlauf der Erträge</a:t>
            </a:r>
          </a:p>
        </p:txBody>
      </p:sp>
      <p:graphicFrame>
        <p:nvGraphicFramePr>
          <p:cNvPr id="3" name="Diagramm 2">
            <a:extLst>
              <a:ext uri="{FF2B5EF4-FFF2-40B4-BE49-F238E27FC236}">
                <a16:creationId xmlns:a16="http://schemas.microsoft.com/office/drawing/2014/main" id="{63E3330D-B280-41C3-9C2D-1D90C20FBEF7}"/>
              </a:ext>
            </a:extLst>
          </p:cNvPr>
          <p:cNvGraphicFramePr>
            <a:graphicFrameLocks/>
          </p:cNvGraphicFramePr>
          <p:nvPr>
            <p:extLst>
              <p:ext uri="{D42A27DB-BD31-4B8C-83A1-F6EECF244321}">
                <p14:modId xmlns:p14="http://schemas.microsoft.com/office/powerpoint/2010/main" val="2449812270"/>
              </p:ext>
            </p:extLst>
          </p:nvPr>
        </p:nvGraphicFramePr>
        <p:xfrm>
          <a:off x="361436" y="1563852"/>
          <a:ext cx="8423274" cy="479381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feld 10">
            <a:extLst>
              <a:ext uri="{FF2B5EF4-FFF2-40B4-BE49-F238E27FC236}">
                <a16:creationId xmlns:a16="http://schemas.microsoft.com/office/drawing/2014/main" id="{846BA26B-CB75-7502-9C62-89B729168095}"/>
              </a:ext>
            </a:extLst>
          </p:cNvPr>
          <p:cNvSpPr txBox="1"/>
          <p:nvPr/>
        </p:nvSpPr>
        <p:spPr>
          <a:xfrm>
            <a:off x="4500113" y="3751041"/>
            <a:ext cx="4572000" cy="307777"/>
          </a:xfrm>
          <a:prstGeom prst="rect">
            <a:avLst/>
          </a:prstGeom>
          <a:noFill/>
        </p:spPr>
        <p:txBody>
          <a:bodyPr wrap="square">
            <a:spAutoFit/>
          </a:bodyPr>
          <a:lstStyle/>
          <a:p>
            <a:r>
              <a:rPr lang="de-DE" sz="1400" b="1" i="0" u="none" strike="noStrike" dirty="0">
                <a:solidFill>
                  <a:srgbClr val="000000"/>
                </a:solidFill>
                <a:effectLst/>
                <a:latin typeface="Arial" panose="020B0604020202020204" pitchFamily="34" charset="0"/>
              </a:rPr>
              <a:t>Zuweisungen u. Zuwendungen, Umlagen </a:t>
            </a:r>
            <a:endParaRPr lang="de-DE" sz="1400" dirty="0"/>
          </a:p>
        </p:txBody>
      </p:sp>
      <p:sp>
        <p:nvSpPr>
          <p:cNvPr id="12" name="Textfeld 11">
            <a:extLst>
              <a:ext uri="{FF2B5EF4-FFF2-40B4-BE49-F238E27FC236}">
                <a16:creationId xmlns:a16="http://schemas.microsoft.com/office/drawing/2014/main" id="{C5D470F4-1972-6DC5-F110-CA4313913315}"/>
              </a:ext>
            </a:extLst>
          </p:cNvPr>
          <p:cNvSpPr txBox="1"/>
          <p:nvPr/>
        </p:nvSpPr>
        <p:spPr>
          <a:xfrm>
            <a:off x="4500113" y="2022591"/>
            <a:ext cx="4572000" cy="307777"/>
          </a:xfrm>
          <a:prstGeom prst="rect">
            <a:avLst/>
          </a:prstGeom>
          <a:noFill/>
        </p:spPr>
        <p:txBody>
          <a:bodyPr wrap="square">
            <a:spAutoFit/>
          </a:bodyPr>
          <a:lstStyle/>
          <a:p>
            <a:r>
              <a:rPr lang="de-DE" sz="1400" b="1" i="0" u="none" strike="noStrike" dirty="0">
                <a:solidFill>
                  <a:srgbClr val="000000"/>
                </a:solidFill>
                <a:effectLst/>
                <a:latin typeface="Arial" panose="020B0604020202020204" pitchFamily="34" charset="0"/>
              </a:rPr>
              <a:t>Steuern und ähnliche Abgaben </a:t>
            </a:r>
            <a:endParaRPr lang="de-DE" sz="1400" dirty="0"/>
          </a:p>
        </p:txBody>
      </p:sp>
      <p:sp>
        <p:nvSpPr>
          <p:cNvPr id="5" name="Datumsplatzhalter 1">
            <a:extLst>
              <a:ext uri="{FF2B5EF4-FFF2-40B4-BE49-F238E27FC236}">
                <a16:creationId xmlns:a16="http://schemas.microsoft.com/office/drawing/2014/main" id="{76E0B9AD-379D-DE2D-AC3A-2A1EE250E944}"/>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2</a:t>
            </a:r>
          </a:p>
        </p:txBody>
      </p:sp>
      <p:pic>
        <p:nvPicPr>
          <p:cNvPr id="6" name="Grafik 5">
            <a:extLst>
              <a:ext uri="{FF2B5EF4-FFF2-40B4-BE49-F238E27FC236}">
                <a16:creationId xmlns:a16="http://schemas.microsoft.com/office/drawing/2014/main" id="{A44F3A9D-07B1-046E-CE76-80FAD475E226}"/>
              </a:ext>
            </a:extLst>
          </p:cNvPr>
          <p:cNvPicPr>
            <a:picLocks noChangeAspect="1"/>
          </p:cNvPicPr>
          <p:nvPr/>
        </p:nvPicPr>
        <p:blipFill>
          <a:blip r:embed="rId4"/>
          <a:stretch>
            <a:fillRect/>
          </a:stretch>
        </p:blipFill>
        <p:spPr>
          <a:xfrm>
            <a:off x="3212098" y="70007"/>
            <a:ext cx="330571" cy="468988"/>
          </a:xfrm>
          <a:prstGeom prst="rect">
            <a:avLst/>
          </a:prstGeom>
          <a:ln>
            <a:solidFill>
              <a:schemeClr val="tx1"/>
            </a:solidFill>
          </a:ln>
        </p:spPr>
      </p:pic>
      <p:sp>
        <p:nvSpPr>
          <p:cNvPr id="8" name="Titel 7">
            <a:extLst>
              <a:ext uri="{FF2B5EF4-FFF2-40B4-BE49-F238E27FC236}">
                <a16:creationId xmlns:a16="http://schemas.microsoft.com/office/drawing/2014/main" id="{0CC763C6-8F2C-5692-608B-05016F24E737}"/>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9" name="Datumsplatzhalter 1">
            <a:extLst>
              <a:ext uri="{FF2B5EF4-FFF2-40B4-BE49-F238E27FC236}">
                <a16:creationId xmlns:a16="http://schemas.microsoft.com/office/drawing/2014/main" id="{7CACFACB-82D1-30C9-18DE-59A4817292B7}"/>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0" name="Textfeld 9">
            <a:extLst>
              <a:ext uri="{FF2B5EF4-FFF2-40B4-BE49-F238E27FC236}">
                <a16:creationId xmlns:a16="http://schemas.microsoft.com/office/drawing/2014/main" id="{BF0BD018-703E-E6B8-26D3-78B2E14174C5}"/>
              </a:ext>
            </a:extLst>
          </p:cNvPr>
          <p:cNvSpPr txBox="1"/>
          <p:nvPr/>
        </p:nvSpPr>
        <p:spPr>
          <a:xfrm>
            <a:off x="3955353" y="4650695"/>
            <a:ext cx="2773251" cy="523220"/>
          </a:xfrm>
          <a:prstGeom prst="rect">
            <a:avLst/>
          </a:prstGeom>
          <a:noFill/>
        </p:spPr>
        <p:txBody>
          <a:bodyPr wrap="square">
            <a:spAutoFit/>
          </a:bodyPr>
          <a:lstStyle/>
          <a:p>
            <a:r>
              <a:rPr lang="de-DE" sz="1400" b="1" i="0" u="none" strike="noStrike" dirty="0">
                <a:solidFill>
                  <a:srgbClr val="000000"/>
                </a:solidFill>
                <a:effectLst/>
                <a:latin typeface="Arial" panose="020B0604020202020204" pitchFamily="34" charset="0"/>
              </a:rPr>
              <a:t>Entgelte für </a:t>
            </a:r>
            <a:r>
              <a:rPr lang="de-DE" sz="1400" b="1" i="0" u="none" strike="noStrike" dirty="0" err="1">
                <a:solidFill>
                  <a:srgbClr val="000000"/>
                </a:solidFill>
                <a:effectLst/>
                <a:latin typeface="Arial" panose="020B0604020202020204" pitchFamily="34" charset="0"/>
              </a:rPr>
              <a:t>öff</a:t>
            </a:r>
            <a:r>
              <a:rPr lang="de-DE" sz="1400" b="1" i="0" u="none" strike="noStrike" dirty="0">
                <a:solidFill>
                  <a:srgbClr val="000000"/>
                </a:solidFill>
                <a:effectLst/>
                <a:latin typeface="Arial" panose="020B0604020202020204" pitchFamily="34" charset="0"/>
              </a:rPr>
              <a:t>. Leistungen o.</a:t>
            </a:r>
            <a:br>
              <a:rPr lang="de-DE" sz="1400" b="1" i="0" u="none" strike="noStrike" dirty="0">
                <a:solidFill>
                  <a:srgbClr val="000000"/>
                </a:solidFill>
                <a:effectLst/>
                <a:latin typeface="Arial" panose="020B0604020202020204" pitchFamily="34" charset="0"/>
              </a:rPr>
            </a:br>
            <a:r>
              <a:rPr lang="de-DE" sz="1400" b="1" i="0" u="none" strike="noStrike" dirty="0">
                <a:solidFill>
                  <a:srgbClr val="000000"/>
                </a:solidFill>
                <a:effectLst/>
                <a:latin typeface="Arial" panose="020B0604020202020204" pitchFamily="34" charset="0"/>
              </a:rPr>
              <a:t> Einrichtungen "</a:t>
            </a:r>
          </a:p>
        </p:txBody>
      </p:sp>
      <p:sp>
        <p:nvSpPr>
          <p:cNvPr id="13" name="Textfeld 12">
            <a:extLst>
              <a:ext uri="{FF2B5EF4-FFF2-40B4-BE49-F238E27FC236}">
                <a16:creationId xmlns:a16="http://schemas.microsoft.com/office/drawing/2014/main" id="{06A82C10-6D5F-79FF-1E14-7DAD2ACC8DC9}"/>
              </a:ext>
            </a:extLst>
          </p:cNvPr>
          <p:cNvSpPr txBox="1"/>
          <p:nvPr/>
        </p:nvSpPr>
        <p:spPr>
          <a:xfrm>
            <a:off x="3955353" y="5458013"/>
            <a:ext cx="4572000" cy="307777"/>
          </a:xfrm>
          <a:prstGeom prst="rect">
            <a:avLst/>
          </a:prstGeom>
          <a:noFill/>
        </p:spPr>
        <p:txBody>
          <a:bodyPr wrap="square">
            <a:spAutoFit/>
          </a:bodyPr>
          <a:lstStyle/>
          <a:p>
            <a:r>
              <a:rPr lang="de-DE" sz="1400" b="1" i="0" u="none" strike="noStrike" dirty="0">
                <a:solidFill>
                  <a:srgbClr val="000000"/>
                </a:solidFill>
                <a:effectLst/>
                <a:latin typeface="Arial" panose="020B0604020202020204" pitchFamily="34" charset="0"/>
              </a:rPr>
              <a:t>weitere ordentliche Erträge </a:t>
            </a:r>
            <a:endParaRPr lang="de-DE" sz="1400" dirty="0"/>
          </a:p>
        </p:txBody>
      </p:sp>
      <p:sp>
        <p:nvSpPr>
          <p:cNvPr id="14" name="Foliennummernplatzhalter 13">
            <a:extLst>
              <a:ext uri="{FF2B5EF4-FFF2-40B4-BE49-F238E27FC236}">
                <a16:creationId xmlns:a16="http://schemas.microsoft.com/office/drawing/2014/main" id="{D206B073-97FF-FEEA-26B6-0E3D19E9DF4A}"/>
              </a:ext>
            </a:extLst>
          </p:cNvPr>
          <p:cNvSpPr>
            <a:spLocks noGrp="1"/>
          </p:cNvSpPr>
          <p:nvPr>
            <p:ph type="sldNum" sz="quarter" idx="12"/>
          </p:nvPr>
        </p:nvSpPr>
        <p:spPr/>
        <p:txBody>
          <a:bodyPr/>
          <a:lstStyle/>
          <a:p>
            <a:fld id="{72C8C217-AAF1-1048-B69E-590B2B68E26F}" type="slidenum">
              <a:rPr lang="de-DE" sz="1000" smtClean="0"/>
              <a:pPr/>
              <a:t>3</a:t>
            </a:fld>
            <a:endParaRPr lang="de-DE" sz="1000"/>
          </a:p>
        </p:txBody>
      </p:sp>
    </p:spTree>
    <p:extLst>
      <p:ext uri="{BB962C8B-B14F-4D97-AF65-F5344CB8AC3E}">
        <p14:creationId xmlns:p14="http://schemas.microsoft.com/office/powerpoint/2010/main" val="3495889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 8">
            <a:extLst>
              <a:ext uri="{FF2B5EF4-FFF2-40B4-BE49-F238E27FC236}">
                <a16:creationId xmlns:a16="http://schemas.microsoft.com/office/drawing/2014/main" id="{B4387136-632A-7D50-6182-3568431781F7}"/>
              </a:ext>
            </a:extLst>
          </p:cNvPr>
          <p:cNvGraphicFramePr>
            <a:graphicFrameLocks/>
          </p:cNvGraphicFramePr>
          <p:nvPr>
            <p:extLst>
              <p:ext uri="{D42A27DB-BD31-4B8C-83A1-F6EECF244321}">
                <p14:modId xmlns:p14="http://schemas.microsoft.com/office/powerpoint/2010/main" val="2937923588"/>
              </p:ext>
            </p:extLst>
          </p:nvPr>
        </p:nvGraphicFramePr>
        <p:xfrm>
          <a:off x="361436" y="1514972"/>
          <a:ext cx="8423274" cy="485132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platzhalter 9">
            <a:extLst>
              <a:ext uri="{FF2B5EF4-FFF2-40B4-BE49-F238E27FC236}">
                <a16:creationId xmlns:a16="http://schemas.microsoft.com/office/drawing/2014/main" id="{3E516AFD-010A-43BE-E41B-B441B20AAF5B}"/>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Verlauf der Gewerbesteuer seit 2011</a:t>
            </a:r>
          </a:p>
        </p:txBody>
      </p:sp>
      <p:sp>
        <p:nvSpPr>
          <p:cNvPr id="3" name="Textfeld 6">
            <a:extLst>
              <a:ext uri="{FF2B5EF4-FFF2-40B4-BE49-F238E27FC236}">
                <a16:creationId xmlns:a16="http://schemas.microsoft.com/office/drawing/2014/main" id="{243FB756-781C-18CF-B005-EAA030E0ABAA}"/>
              </a:ext>
            </a:extLst>
          </p:cNvPr>
          <p:cNvSpPr txBox="1"/>
          <p:nvPr/>
        </p:nvSpPr>
        <p:spPr>
          <a:xfrm>
            <a:off x="1436111" y="1831267"/>
            <a:ext cx="3597589" cy="307777"/>
          </a:xfrm>
          <a:prstGeom prst="rect">
            <a:avLst/>
          </a:prstGeom>
          <a:solidFill>
            <a:srgbClr val="32A04B"/>
          </a:solidFill>
          <a:ln>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de-DE" sz="1400" dirty="0">
                <a:solidFill>
                  <a:schemeClr val="bg1"/>
                </a:solidFill>
                <a:latin typeface="Arial" panose="020B0604020202020204" pitchFamily="34" charset="0"/>
                <a:cs typeface="Arial" panose="020B0604020202020204" pitchFamily="34" charset="0"/>
              </a:rPr>
              <a:t>Hebesatz 395 v.H. zuletzt geändert 1997</a:t>
            </a:r>
            <a:r>
              <a:rPr lang="de-DE" sz="1400" dirty="0">
                <a:solidFill>
                  <a:schemeClr val="bg1"/>
                </a:solidFill>
              </a:rPr>
              <a:t> </a:t>
            </a:r>
          </a:p>
        </p:txBody>
      </p:sp>
      <p:sp>
        <p:nvSpPr>
          <p:cNvPr id="7" name="Datumsplatzhalter 1">
            <a:extLst>
              <a:ext uri="{FF2B5EF4-FFF2-40B4-BE49-F238E27FC236}">
                <a16:creationId xmlns:a16="http://schemas.microsoft.com/office/drawing/2014/main" id="{9FBF0DD4-083E-3FF3-858B-758371316779}"/>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3</a:t>
            </a:r>
          </a:p>
        </p:txBody>
      </p:sp>
      <p:pic>
        <p:nvPicPr>
          <p:cNvPr id="8" name="Grafik 7">
            <a:extLst>
              <a:ext uri="{FF2B5EF4-FFF2-40B4-BE49-F238E27FC236}">
                <a16:creationId xmlns:a16="http://schemas.microsoft.com/office/drawing/2014/main" id="{1D9C876A-B503-81AE-7D38-0ACEAD5B4740}"/>
              </a:ext>
            </a:extLst>
          </p:cNvPr>
          <p:cNvPicPr>
            <a:picLocks noChangeAspect="1"/>
          </p:cNvPicPr>
          <p:nvPr/>
        </p:nvPicPr>
        <p:blipFill>
          <a:blip r:embed="rId4"/>
          <a:stretch>
            <a:fillRect/>
          </a:stretch>
        </p:blipFill>
        <p:spPr>
          <a:xfrm>
            <a:off x="3212098" y="70007"/>
            <a:ext cx="330571" cy="468988"/>
          </a:xfrm>
          <a:prstGeom prst="rect">
            <a:avLst/>
          </a:prstGeom>
          <a:ln>
            <a:solidFill>
              <a:schemeClr val="tx1"/>
            </a:solidFill>
          </a:ln>
        </p:spPr>
      </p:pic>
      <p:sp>
        <p:nvSpPr>
          <p:cNvPr id="10" name="Titel 7">
            <a:extLst>
              <a:ext uri="{FF2B5EF4-FFF2-40B4-BE49-F238E27FC236}">
                <a16:creationId xmlns:a16="http://schemas.microsoft.com/office/drawing/2014/main" id="{84A1E0C5-8EAB-EE8C-AC78-D1D91C8DFD1F}"/>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11" name="Datumsplatzhalter 1">
            <a:extLst>
              <a:ext uri="{FF2B5EF4-FFF2-40B4-BE49-F238E27FC236}">
                <a16:creationId xmlns:a16="http://schemas.microsoft.com/office/drawing/2014/main" id="{6A92C92F-C750-D04A-AD89-182DFA77428F}"/>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2" name="Foliennummernplatzhalter 11">
            <a:extLst>
              <a:ext uri="{FF2B5EF4-FFF2-40B4-BE49-F238E27FC236}">
                <a16:creationId xmlns:a16="http://schemas.microsoft.com/office/drawing/2014/main" id="{2CAD5E64-363B-831E-DB0B-50B728182CB9}"/>
              </a:ext>
            </a:extLst>
          </p:cNvPr>
          <p:cNvSpPr>
            <a:spLocks noGrp="1"/>
          </p:cNvSpPr>
          <p:nvPr>
            <p:ph type="sldNum" sz="quarter" idx="12"/>
          </p:nvPr>
        </p:nvSpPr>
        <p:spPr/>
        <p:txBody>
          <a:bodyPr/>
          <a:lstStyle/>
          <a:p>
            <a:fld id="{72C8C217-AAF1-1048-B69E-590B2B68E26F}" type="slidenum">
              <a:rPr lang="de-DE" sz="1000" smtClean="0"/>
              <a:pPr/>
              <a:t>4</a:t>
            </a:fld>
            <a:endParaRPr lang="de-DE" sz="1000"/>
          </a:p>
        </p:txBody>
      </p:sp>
    </p:spTree>
    <p:extLst>
      <p:ext uri="{BB962C8B-B14F-4D97-AF65-F5344CB8AC3E}">
        <p14:creationId xmlns:p14="http://schemas.microsoft.com/office/powerpoint/2010/main" val="876515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9">
            <a:extLst>
              <a:ext uri="{FF2B5EF4-FFF2-40B4-BE49-F238E27FC236}">
                <a16:creationId xmlns:a16="http://schemas.microsoft.com/office/drawing/2014/main" id="{3E516AFD-010A-43BE-E41B-B441B20AAF5B}"/>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Verlauf der Grundsteuer seit 2011</a:t>
            </a:r>
          </a:p>
        </p:txBody>
      </p:sp>
      <p:graphicFrame>
        <p:nvGraphicFramePr>
          <p:cNvPr id="3" name="Diagramm 2">
            <a:extLst>
              <a:ext uri="{FF2B5EF4-FFF2-40B4-BE49-F238E27FC236}">
                <a16:creationId xmlns:a16="http://schemas.microsoft.com/office/drawing/2014/main" id="{5EC2C8C9-00B7-8EE2-3024-A772DA7683D2}"/>
              </a:ext>
            </a:extLst>
          </p:cNvPr>
          <p:cNvGraphicFramePr>
            <a:graphicFrameLocks/>
          </p:cNvGraphicFramePr>
          <p:nvPr>
            <p:extLst>
              <p:ext uri="{D42A27DB-BD31-4B8C-83A1-F6EECF244321}">
                <p14:modId xmlns:p14="http://schemas.microsoft.com/office/powerpoint/2010/main" val="2011185405"/>
              </p:ext>
            </p:extLst>
          </p:nvPr>
        </p:nvGraphicFramePr>
        <p:xfrm>
          <a:off x="361436" y="1591574"/>
          <a:ext cx="8423274" cy="4757468"/>
        </p:xfrm>
        <a:graphic>
          <a:graphicData uri="http://schemas.openxmlformats.org/drawingml/2006/chart">
            <c:chart xmlns:c="http://schemas.openxmlformats.org/drawingml/2006/chart" xmlns:r="http://schemas.openxmlformats.org/officeDocument/2006/relationships" r:id="rId3"/>
          </a:graphicData>
        </a:graphic>
      </p:graphicFrame>
      <p:sp>
        <p:nvSpPr>
          <p:cNvPr id="7" name="Datumsplatzhalter 1">
            <a:extLst>
              <a:ext uri="{FF2B5EF4-FFF2-40B4-BE49-F238E27FC236}">
                <a16:creationId xmlns:a16="http://schemas.microsoft.com/office/drawing/2014/main" id="{EA803AF8-E759-F969-FA37-5D53E7C00B13}"/>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4</a:t>
            </a:r>
          </a:p>
        </p:txBody>
      </p:sp>
      <p:pic>
        <p:nvPicPr>
          <p:cNvPr id="8" name="Grafik 7">
            <a:extLst>
              <a:ext uri="{FF2B5EF4-FFF2-40B4-BE49-F238E27FC236}">
                <a16:creationId xmlns:a16="http://schemas.microsoft.com/office/drawing/2014/main" id="{E4B614BF-3E30-F9C4-5683-7DB0F026FAB3}"/>
              </a:ext>
            </a:extLst>
          </p:cNvPr>
          <p:cNvPicPr>
            <a:picLocks noChangeAspect="1"/>
          </p:cNvPicPr>
          <p:nvPr/>
        </p:nvPicPr>
        <p:blipFill>
          <a:blip r:embed="rId4"/>
          <a:stretch>
            <a:fillRect/>
          </a:stretch>
        </p:blipFill>
        <p:spPr>
          <a:xfrm>
            <a:off x="3212098" y="70007"/>
            <a:ext cx="330571" cy="468988"/>
          </a:xfrm>
          <a:prstGeom prst="rect">
            <a:avLst/>
          </a:prstGeom>
          <a:ln>
            <a:solidFill>
              <a:schemeClr val="tx1"/>
            </a:solidFill>
          </a:ln>
        </p:spPr>
      </p:pic>
      <p:sp>
        <p:nvSpPr>
          <p:cNvPr id="9" name="Titel 7">
            <a:extLst>
              <a:ext uri="{FF2B5EF4-FFF2-40B4-BE49-F238E27FC236}">
                <a16:creationId xmlns:a16="http://schemas.microsoft.com/office/drawing/2014/main" id="{3FBC93C1-14F9-7C9F-34B4-3C76DEE664E5}"/>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10" name="Datumsplatzhalter 1">
            <a:extLst>
              <a:ext uri="{FF2B5EF4-FFF2-40B4-BE49-F238E27FC236}">
                <a16:creationId xmlns:a16="http://schemas.microsoft.com/office/drawing/2014/main" id="{4F3A3899-90CE-19B3-1044-70F68784057A}"/>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1" name="Foliennummernplatzhalter 10">
            <a:extLst>
              <a:ext uri="{FF2B5EF4-FFF2-40B4-BE49-F238E27FC236}">
                <a16:creationId xmlns:a16="http://schemas.microsoft.com/office/drawing/2014/main" id="{4B836272-B8CA-1051-F791-F8EE31A252D8}"/>
              </a:ext>
            </a:extLst>
          </p:cNvPr>
          <p:cNvSpPr>
            <a:spLocks noGrp="1"/>
          </p:cNvSpPr>
          <p:nvPr>
            <p:ph type="sldNum" sz="quarter" idx="12"/>
          </p:nvPr>
        </p:nvSpPr>
        <p:spPr/>
        <p:txBody>
          <a:bodyPr/>
          <a:lstStyle/>
          <a:p>
            <a:fld id="{72C8C217-AAF1-1048-B69E-590B2B68E26F}" type="slidenum">
              <a:rPr lang="de-DE" sz="1000" smtClean="0"/>
              <a:pPr/>
              <a:t>5</a:t>
            </a:fld>
            <a:endParaRPr lang="de-DE" sz="1000"/>
          </a:p>
        </p:txBody>
      </p:sp>
    </p:spTree>
    <p:extLst>
      <p:ext uri="{BB962C8B-B14F-4D97-AF65-F5344CB8AC3E}">
        <p14:creationId xmlns:p14="http://schemas.microsoft.com/office/powerpoint/2010/main" val="815381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9">
            <a:extLst>
              <a:ext uri="{FF2B5EF4-FFF2-40B4-BE49-F238E27FC236}">
                <a16:creationId xmlns:a16="http://schemas.microsoft.com/office/drawing/2014/main" id="{3E516AFD-010A-43BE-E41B-B441B20AAF5B}"/>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700" dirty="0">
                <a:solidFill>
                  <a:schemeClr val="bg1"/>
                </a:solidFill>
              </a:rPr>
              <a:t> Verlauf des Einkommensteueranteils der Stadt Filderstadt seit 2011</a:t>
            </a:r>
          </a:p>
        </p:txBody>
      </p:sp>
      <p:graphicFrame>
        <p:nvGraphicFramePr>
          <p:cNvPr id="3" name="Diagramm 2">
            <a:extLst>
              <a:ext uri="{FF2B5EF4-FFF2-40B4-BE49-F238E27FC236}">
                <a16:creationId xmlns:a16="http://schemas.microsoft.com/office/drawing/2014/main" id="{4FE003B3-CEDE-F5E2-D4C8-E91A093718C4}"/>
              </a:ext>
            </a:extLst>
          </p:cNvPr>
          <p:cNvGraphicFramePr>
            <a:graphicFrameLocks/>
          </p:cNvGraphicFramePr>
          <p:nvPr>
            <p:extLst>
              <p:ext uri="{D42A27DB-BD31-4B8C-83A1-F6EECF244321}">
                <p14:modId xmlns:p14="http://schemas.microsoft.com/office/powerpoint/2010/main" val="1788625539"/>
              </p:ext>
            </p:extLst>
          </p:nvPr>
        </p:nvGraphicFramePr>
        <p:xfrm>
          <a:off x="361435" y="1506345"/>
          <a:ext cx="8423273" cy="4799563"/>
        </p:xfrm>
        <a:graphic>
          <a:graphicData uri="http://schemas.openxmlformats.org/drawingml/2006/chart">
            <c:chart xmlns:c="http://schemas.openxmlformats.org/drawingml/2006/chart" xmlns:r="http://schemas.openxmlformats.org/officeDocument/2006/relationships" r:id="rId3"/>
          </a:graphicData>
        </a:graphic>
      </p:graphicFrame>
      <p:sp>
        <p:nvSpPr>
          <p:cNvPr id="7" name="Datumsplatzhalter 1">
            <a:extLst>
              <a:ext uri="{FF2B5EF4-FFF2-40B4-BE49-F238E27FC236}">
                <a16:creationId xmlns:a16="http://schemas.microsoft.com/office/drawing/2014/main" id="{9ED611FC-272F-234E-F429-0A2797517779}"/>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5</a:t>
            </a:r>
          </a:p>
        </p:txBody>
      </p:sp>
      <p:pic>
        <p:nvPicPr>
          <p:cNvPr id="8" name="Grafik 7">
            <a:extLst>
              <a:ext uri="{FF2B5EF4-FFF2-40B4-BE49-F238E27FC236}">
                <a16:creationId xmlns:a16="http://schemas.microsoft.com/office/drawing/2014/main" id="{2A728C27-6519-3C1F-0658-B6B75849DBD4}"/>
              </a:ext>
            </a:extLst>
          </p:cNvPr>
          <p:cNvPicPr>
            <a:picLocks noChangeAspect="1"/>
          </p:cNvPicPr>
          <p:nvPr/>
        </p:nvPicPr>
        <p:blipFill>
          <a:blip r:embed="rId4"/>
          <a:stretch>
            <a:fillRect/>
          </a:stretch>
        </p:blipFill>
        <p:spPr>
          <a:xfrm>
            <a:off x="3212098" y="70007"/>
            <a:ext cx="330571" cy="468988"/>
          </a:xfrm>
          <a:prstGeom prst="rect">
            <a:avLst/>
          </a:prstGeom>
          <a:ln>
            <a:solidFill>
              <a:schemeClr val="tx1"/>
            </a:solidFill>
          </a:ln>
        </p:spPr>
      </p:pic>
      <p:sp>
        <p:nvSpPr>
          <p:cNvPr id="9" name="Titel 7">
            <a:extLst>
              <a:ext uri="{FF2B5EF4-FFF2-40B4-BE49-F238E27FC236}">
                <a16:creationId xmlns:a16="http://schemas.microsoft.com/office/drawing/2014/main" id="{9AE76F8C-D012-E88E-DEEE-86244EFA9D58}"/>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10" name="Datumsplatzhalter 1">
            <a:extLst>
              <a:ext uri="{FF2B5EF4-FFF2-40B4-BE49-F238E27FC236}">
                <a16:creationId xmlns:a16="http://schemas.microsoft.com/office/drawing/2014/main" id="{2BEA360C-02E0-7C35-5D9E-0301ECA057C7}"/>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1" name="Foliennummernplatzhalter 10">
            <a:extLst>
              <a:ext uri="{FF2B5EF4-FFF2-40B4-BE49-F238E27FC236}">
                <a16:creationId xmlns:a16="http://schemas.microsoft.com/office/drawing/2014/main" id="{12BE023D-EF4F-3CA6-50DA-9D8224C0620E}"/>
              </a:ext>
            </a:extLst>
          </p:cNvPr>
          <p:cNvSpPr>
            <a:spLocks noGrp="1"/>
          </p:cNvSpPr>
          <p:nvPr>
            <p:ph type="sldNum" sz="quarter" idx="12"/>
          </p:nvPr>
        </p:nvSpPr>
        <p:spPr/>
        <p:txBody>
          <a:bodyPr/>
          <a:lstStyle/>
          <a:p>
            <a:fld id="{72C8C217-AAF1-1048-B69E-590B2B68E26F}" type="slidenum">
              <a:rPr lang="de-DE" sz="1000" smtClean="0"/>
              <a:pPr/>
              <a:t>6</a:t>
            </a:fld>
            <a:endParaRPr lang="de-DE" sz="1000"/>
          </a:p>
        </p:txBody>
      </p:sp>
    </p:spTree>
    <p:extLst>
      <p:ext uri="{BB962C8B-B14F-4D97-AF65-F5344CB8AC3E}">
        <p14:creationId xmlns:p14="http://schemas.microsoft.com/office/powerpoint/2010/main" val="1292944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platzhalter 9">
            <a:extLst>
              <a:ext uri="{FF2B5EF4-FFF2-40B4-BE49-F238E27FC236}">
                <a16:creationId xmlns:a16="http://schemas.microsoft.com/office/drawing/2014/main" id="{6DD7BA1D-C34F-F51B-A65B-AE48F481515E}"/>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Verlauf der Aufwendungen</a:t>
            </a:r>
          </a:p>
        </p:txBody>
      </p:sp>
      <p:sp>
        <p:nvSpPr>
          <p:cNvPr id="6" name="Datumsplatzhalter 1">
            <a:extLst>
              <a:ext uri="{FF2B5EF4-FFF2-40B4-BE49-F238E27FC236}">
                <a16:creationId xmlns:a16="http://schemas.microsoft.com/office/drawing/2014/main" id="{054E8D25-0BC4-A020-089D-C9A52125E693}"/>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6</a:t>
            </a:r>
          </a:p>
        </p:txBody>
      </p:sp>
      <p:pic>
        <p:nvPicPr>
          <p:cNvPr id="7" name="Grafik 6">
            <a:extLst>
              <a:ext uri="{FF2B5EF4-FFF2-40B4-BE49-F238E27FC236}">
                <a16:creationId xmlns:a16="http://schemas.microsoft.com/office/drawing/2014/main" id="{1E6FA453-F2D5-B95F-D418-3B66BF64B04E}"/>
              </a:ext>
            </a:extLst>
          </p:cNvPr>
          <p:cNvPicPr>
            <a:picLocks noChangeAspect="1"/>
          </p:cNvPicPr>
          <p:nvPr/>
        </p:nvPicPr>
        <p:blipFill>
          <a:blip r:embed="rId3"/>
          <a:stretch>
            <a:fillRect/>
          </a:stretch>
        </p:blipFill>
        <p:spPr>
          <a:xfrm>
            <a:off x="3212098" y="70007"/>
            <a:ext cx="330571" cy="468988"/>
          </a:xfrm>
          <a:prstGeom prst="rect">
            <a:avLst/>
          </a:prstGeom>
          <a:ln>
            <a:solidFill>
              <a:schemeClr val="tx1"/>
            </a:solidFill>
          </a:ln>
        </p:spPr>
      </p:pic>
      <p:sp>
        <p:nvSpPr>
          <p:cNvPr id="8" name="Titel 7">
            <a:extLst>
              <a:ext uri="{FF2B5EF4-FFF2-40B4-BE49-F238E27FC236}">
                <a16:creationId xmlns:a16="http://schemas.microsoft.com/office/drawing/2014/main" id="{F0A3F8BB-6627-25C5-5B3E-DF12CD62B872}"/>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9" name="Datumsplatzhalter 1">
            <a:extLst>
              <a:ext uri="{FF2B5EF4-FFF2-40B4-BE49-F238E27FC236}">
                <a16:creationId xmlns:a16="http://schemas.microsoft.com/office/drawing/2014/main" id="{EA2B4A7D-DB7E-39DC-6F64-A03EE3297062}"/>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1" name="Foliennummernplatzhalter 10">
            <a:extLst>
              <a:ext uri="{FF2B5EF4-FFF2-40B4-BE49-F238E27FC236}">
                <a16:creationId xmlns:a16="http://schemas.microsoft.com/office/drawing/2014/main" id="{EADFA0D9-9258-C19A-F589-BC9458FDD53F}"/>
              </a:ext>
            </a:extLst>
          </p:cNvPr>
          <p:cNvSpPr>
            <a:spLocks noGrp="1"/>
          </p:cNvSpPr>
          <p:nvPr>
            <p:ph type="sldNum" sz="quarter" idx="12"/>
          </p:nvPr>
        </p:nvSpPr>
        <p:spPr/>
        <p:txBody>
          <a:bodyPr/>
          <a:lstStyle/>
          <a:p>
            <a:fld id="{72C8C217-AAF1-1048-B69E-590B2B68E26F}" type="slidenum">
              <a:rPr lang="de-DE" sz="1000" smtClean="0"/>
              <a:pPr/>
              <a:t>7</a:t>
            </a:fld>
            <a:endParaRPr lang="de-DE" sz="1000" dirty="0"/>
          </a:p>
        </p:txBody>
      </p:sp>
      <p:graphicFrame>
        <p:nvGraphicFramePr>
          <p:cNvPr id="12" name="Diagramm 11">
            <a:extLst>
              <a:ext uri="{FF2B5EF4-FFF2-40B4-BE49-F238E27FC236}">
                <a16:creationId xmlns:a16="http://schemas.microsoft.com/office/drawing/2014/main" id="{41CEAB61-6B67-1196-E0A0-8959E138AA37}"/>
              </a:ext>
            </a:extLst>
          </p:cNvPr>
          <p:cNvGraphicFramePr>
            <a:graphicFrameLocks/>
          </p:cNvGraphicFramePr>
          <p:nvPr>
            <p:extLst>
              <p:ext uri="{D42A27DB-BD31-4B8C-83A1-F6EECF244321}">
                <p14:modId xmlns:p14="http://schemas.microsoft.com/office/powerpoint/2010/main" val="364082730"/>
              </p:ext>
            </p:extLst>
          </p:nvPr>
        </p:nvGraphicFramePr>
        <p:xfrm>
          <a:off x="365124" y="1502033"/>
          <a:ext cx="8419585" cy="48728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0089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 4">
            <a:extLst>
              <a:ext uri="{FF2B5EF4-FFF2-40B4-BE49-F238E27FC236}">
                <a16:creationId xmlns:a16="http://schemas.microsoft.com/office/drawing/2014/main" id="{0AD82FB6-7F94-4F19-A1F8-347E890AAF60}"/>
              </a:ext>
            </a:extLst>
          </p:cNvPr>
          <p:cNvGraphicFramePr>
            <a:graphicFrameLocks/>
          </p:cNvGraphicFramePr>
          <p:nvPr>
            <p:extLst>
              <p:ext uri="{D42A27DB-BD31-4B8C-83A1-F6EECF244321}">
                <p14:modId xmlns:p14="http://schemas.microsoft.com/office/powerpoint/2010/main" val="2269611456"/>
              </p:ext>
            </p:extLst>
          </p:nvPr>
        </p:nvGraphicFramePr>
        <p:xfrm>
          <a:off x="350021" y="1502032"/>
          <a:ext cx="8423273" cy="4855635"/>
        </p:xfrm>
        <a:graphic>
          <a:graphicData uri="http://schemas.openxmlformats.org/drawingml/2006/chart">
            <c:chart xmlns:c="http://schemas.openxmlformats.org/drawingml/2006/chart" xmlns:r="http://schemas.openxmlformats.org/officeDocument/2006/relationships" r:id="rId3"/>
          </a:graphicData>
        </a:graphic>
      </p:graphicFrame>
      <p:sp>
        <p:nvSpPr>
          <p:cNvPr id="4" name="Datumsplatzhalter 1">
            <a:extLst>
              <a:ext uri="{FF2B5EF4-FFF2-40B4-BE49-F238E27FC236}">
                <a16:creationId xmlns:a16="http://schemas.microsoft.com/office/drawing/2014/main" id="{726331E5-A615-61DD-E95D-AAE61F3EAA73}"/>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7</a:t>
            </a:r>
          </a:p>
        </p:txBody>
      </p:sp>
      <p:pic>
        <p:nvPicPr>
          <p:cNvPr id="6" name="Grafik 5">
            <a:extLst>
              <a:ext uri="{FF2B5EF4-FFF2-40B4-BE49-F238E27FC236}">
                <a16:creationId xmlns:a16="http://schemas.microsoft.com/office/drawing/2014/main" id="{07D3AC43-AF22-4829-AC1F-3EE1912C264F}"/>
              </a:ext>
            </a:extLst>
          </p:cNvPr>
          <p:cNvPicPr>
            <a:picLocks noChangeAspect="1"/>
          </p:cNvPicPr>
          <p:nvPr/>
        </p:nvPicPr>
        <p:blipFill>
          <a:blip r:embed="rId4"/>
          <a:stretch>
            <a:fillRect/>
          </a:stretch>
        </p:blipFill>
        <p:spPr>
          <a:xfrm>
            <a:off x="3212098" y="70007"/>
            <a:ext cx="330571" cy="468988"/>
          </a:xfrm>
          <a:prstGeom prst="rect">
            <a:avLst/>
          </a:prstGeom>
          <a:ln>
            <a:solidFill>
              <a:schemeClr val="tx1"/>
            </a:solidFill>
          </a:ln>
        </p:spPr>
      </p:pic>
      <p:sp>
        <p:nvSpPr>
          <p:cNvPr id="7" name="Titel 7">
            <a:extLst>
              <a:ext uri="{FF2B5EF4-FFF2-40B4-BE49-F238E27FC236}">
                <a16:creationId xmlns:a16="http://schemas.microsoft.com/office/drawing/2014/main" id="{8F2DF4EA-9923-8359-B3DF-5F04791F53BA}"/>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8" name="Datumsplatzhalter 1">
            <a:extLst>
              <a:ext uri="{FF2B5EF4-FFF2-40B4-BE49-F238E27FC236}">
                <a16:creationId xmlns:a16="http://schemas.microsoft.com/office/drawing/2014/main" id="{D4C23A9D-2E96-E83E-2B9D-B9ACAE5D403F}"/>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2" name="Textplatzhalter 9">
            <a:extLst>
              <a:ext uri="{FF2B5EF4-FFF2-40B4-BE49-F238E27FC236}">
                <a16:creationId xmlns:a16="http://schemas.microsoft.com/office/drawing/2014/main" id="{03DE3E94-C2E2-7A5B-F7B7-3F1CD3FB01CC}"/>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Verlauf der Personalkosten</a:t>
            </a:r>
          </a:p>
        </p:txBody>
      </p:sp>
      <p:sp>
        <p:nvSpPr>
          <p:cNvPr id="13" name="Foliennummernplatzhalter 12">
            <a:extLst>
              <a:ext uri="{FF2B5EF4-FFF2-40B4-BE49-F238E27FC236}">
                <a16:creationId xmlns:a16="http://schemas.microsoft.com/office/drawing/2014/main" id="{A9E87EB9-4314-5EAA-6CFC-D440A57E6A10}"/>
              </a:ext>
            </a:extLst>
          </p:cNvPr>
          <p:cNvSpPr>
            <a:spLocks noGrp="1"/>
          </p:cNvSpPr>
          <p:nvPr>
            <p:ph type="sldNum" sz="quarter" idx="12"/>
          </p:nvPr>
        </p:nvSpPr>
        <p:spPr/>
        <p:txBody>
          <a:bodyPr/>
          <a:lstStyle/>
          <a:p>
            <a:fld id="{72C8C217-AAF1-1048-B69E-590B2B68E26F}" type="slidenum">
              <a:rPr lang="de-DE" sz="1000" smtClean="0"/>
              <a:pPr/>
              <a:t>8</a:t>
            </a:fld>
            <a:endParaRPr lang="de-DE" sz="1000"/>
          </a:p>
        </p:txBody>
      </p:sp>
    </p:spTree>
    <p:extLst>
      <p:ext uri="{BB962C8B-B14F-4D97-AF65-F5344CB8AC3E}">
        <p14:creationId xmlns:p14="http://schemas.microsoft.com/office/powerpoint/2010/main" val="361482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umsplatzhalter 1">
            <a:extLst>
              <a:ext uri="{FF2B5EF4-FFF2-40B4-BE49-F238E27FC236}">
                <a16:creationId xmlns:a16="http://schemas.microsoft.com/office/drawing/2014/main" id="{A71F7A9D-D066-C4A8-0A0F-05B0AEDB3843}"/>
              </a:ext>
            </a:extLst>
          </p:cNvPr>
          <p:cNvSpPr txBox="1">
            <a:spLocks/>
          </p:cNvSpPr>
          <p:nvPr/>
        </p:nvSpPr>
        <p:spPr>
          <a:xfrm>
            <a:off x="3878262" y="6562113"/>
            <a:ext cx="1387475" cy="180000"/>
          </a:xfrm>
          <a:prstGeom prst="rect">
            <a:avLst/>
          </a:prstGeom>
        </p:spPr>
        <p:txBody>
          <a:bodyPr vert="horz" lIns="0" tIns="0" rIns="0" bIns="0" rtlCol="0" anchor="b" anchorCtr="0"/>
          <a:lstStyle>
            <a:defPPr>
              <a:defRPr lang="de-DE"/>
            </a:defPPr>
            <a:lvl1pPr marL="0" algn="l" defTabSz="914400" rtl="0" eaLnBrk="1" latinLnBrk="0" hangingPunct="1">
              <a:defRPr sz="800" b="0" i="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000" dirty="0"/>
              <a:t>Schaubild 8</a:t>
            </a:r>
          </a:p>
        </p:txBody>
      </p:sp>
      <p:pic>
        <p:nvPicPr>
          <p:cNvPr id="6" name="Grafik 5">
            <a:extLst>
              <a:ext uri="{FF2B5EF4-FFF2-40B4-BE49-F238E27FC236}">
                <a16:creationId xmlns:a16="http://schemas.microsoft.com/office/drawing/2014/main" id="{4EC0C8E5-B008-6345-283E-2275AA0D677F}"/>
              </a:ext>
            </a:extLst>
          </p:cNvPr>
          <p:cNvPicPr>
            <a:picLocks noChangeAspect="1"/>
          </p:cNvPicPr>
          <p:nvPr/>
        </p:nvPicPr>
        <p:blipFill>
          <a:blip r:embed="rId3"/>
          <a:stretch>
            <a:fillRect/>
          </a:stretch>
        </p:blipFill>
        <p:spPr>
          <a:xfrm>
            <a:off x="3212098" y="70007"/>
            <a:ext cx="330571" cy="468988"/>
          </a:xfrm>
          <a:prstGeom prst="rect">
            <a:avLst/>
          </a:prstGeom>
          <a:ln>
            <a:solidFill>
              <a:schemeClr val="tx1"/>
            </a:solidFill>
          </a:ln>
        </p:spPr>
      </p:pic>
      <p:sp>
        <p:nvSpPr>
          <p:cNvPr id="7" name="Titel 7">
            <a:extLst>
              <a:ext uri="{FF2B5EF4-FFF2-40B4-BE49-F238E27FC236}">
                <a16:creationId xmlns:a16="http://schemas.microsoft.com/office/drawing/2014/main" id="{F350844C-05DB-D21C-060A-E55BC8B8EB70}"/>
              </a:ext>
            </a:extLst>
          </p:cNvPr>
          <p:cNvSpPr>
            <a:spLocks noGrp="1"/>
          </p:cNvSpPr>
          <p:nvPr>
            <p:ph type="title"/>
          </p:nvPr>
        </p:nvSpPr>
        <p:spPr>
          <a:xfrm>
            <a:off x="365125" y="142734"/>
            <a:ext cx="7956000" cy="396261"/>
          </a:xfrm>
        </p:spPr>
        <p:txBody>
          <a:bodyPr/>
          <a:lstStyle/>
          <a:p>
            <a:pPr>
              <a:tabLst>
                <a:tab pos="7889875" algn="r"/>
              </a:tabLst>
            </a:pPr>
            <a:r>
              <a:rPr lang="de-DE" dirty="0"/>
              <a:t>Doppelhaushalt 2026/2027	Stadtkämmerei</a:t>
            </a:r>
            <a:br>
              <a:rPr lang="de-DE" dirty="0"/>
            </a:br>
            <a:r>
              <a:rPr lang="de-DE" dirty="0"/>
              <a:t>Rede Kämmerer</a:t>
            </a:r>
            <a:endParaRPr lang="de-DE" dirty="0">
              <a:solidFill>
                <a:srgbClr val="FF0000"/>
              </a:solidFill>
            </a:endParaRPr>
          </a:p>
        </p:txBody>
      </p:sp>
      <p:sp>
        <p:nvSpPr>
          <p:cNvPr id="8" name="Datumsplatzhalter 1">
            <a:extLst>
              <a:ext uri="{FF2B5EF4-FFF2-40B4-BE49-F238E27FC236}">
                <a16:creationId xmlns:a16="http://schemas.microsoft.com/office/drawing/2014/main" id="{AFAE75C5-CAAC-E455-6E92-FC08870DA8D6}"/>
              </a:ext>
            </a:extLst>
          </p:cNvPr>
          <p:cNvSpPr>
            <a:spLocks noGrp="1"/>
          </p:cNvSpPr>
          <p:nvPr>
            <p:ph type="dt" sz="half" idx="10"/>
          </p:nvPr>
        </p:nvSpPr>
        <p:spPr>
          <a:xfrm>
            <a:off x="365125" y="6562113"/>
            <a:ext cx="2057400" cy="180000"/>
          </a:xfrm>
        </p:spPr>
        <p:txBody>
          <a:bodyPr/>
          <a:lstStyle/>
          <a:p>
            <a:r>
              <a:rPr lang="de-DE" sz="1000"/>
              <a:t>3. November 2025</a:t>
            </a:r>
            <a:endParaRPr lang="de-DE" sz="1000" dirty="0"/>
          </a:p>
        </p:txBody>
      </p:sp>
      <p:sp>
        <p:nvSpPr>
          <p:cNvPr id="12" name="Textplatzhalter 9">
            <a:extLst>
              <a:ext uri="{FF2B5EF4-FFF2-40B4-BE49-F238E27FC236}">
                <a16:creationId xmlns:a16="http://schemas.microsoft.com/office/drawing/2014/main" id="{63F54278-FD6B-5CB7-F4E7-39621E45B7E9}"/>
              </a:ext>
            </a:extLst>
          </p:cNvPr>
          <p:cNvSpPr txBox="1">
            <a:spLocks/>
          </p:cNvSpPr>
          <p:nvPr/>
        </p:nvSpPr>
        <p:spPr>
          <a:xfrm>
            <a:off x="361436" y="678969"/>
            <a:ext cx="8423274" cy="683090"/>
          </a:xfrm>
          <a:prstGeom prst="rect">
            <a:avLst/>
          </a:prstGeom>
          <a:solidFill>
            <a:srgbClr val="32A04B"/>
          </a:solidFill>
          <a:effectLst>
            <a:outerShdw blurRad="76200" dist="12700" dir="2700000" sy="-23000" kx="-800400" algn="bl" rotWithShape="0">
              <a:prstClr val="black">
                <a:alpha val="20000"/>
              </a:prstClr>
            </a:outerShdw>
            <a:softEdge rad="12700"/>
          </a:effectLst>
        </p:spPr>
        <p:txBody>
          <a:bodyPr lIns="0" tIns="90000" rIns="0" bIns="90000"/>
          <a:lstStyle>
            <a:lvl1pPr marL="0" indent="0" algn="l" defTabSz="914400" rtl="0" eaLnBrk="1" latinLnBrk="0" hangingPunct="1">
              <a:lnSpc>
                <a:spcPts val="3500"/>
              </a:lnSpc>
              <a:spcBef>
                <a:spcPts val="1000"/>
              </a:spcBef>
              <a:buFont typeface="Arial" panose="020B0604020202020204" pitchFamily="34" charset="0"/>
              <a:buNone/>
              <a:defRPr sz="2800" b="1" i="0" kern="0" spc="140" baseline="0">
                <a:solidFill>
                  <a:schemeClr val="tx1"/>
                </a:solidFill>
                <a:latin typeface="Arial" charset="0"/>
                <a:ea typeface="Arial" charset="0"/>
                <a:cs typeface="Arial" charset="0"/>
              </a:defRPr>
            </a:lvl1pPr>
            <a:lvl2pPr marL="4572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2pPr>
            <a:lvl3pPr marL="9144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3pPr>
            <a:lvl4pPr marL="13716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4pPr>
            <a:lvl5pPr marL="1828800" indent="0" algn="l" defTabSz="914400" rtl="0" eaLnBrk="1" latinLnBrk="0" hangingPunct="1">
              <a:lnSpc>
                <a:spcPts val="3500"/>
              </a:lnSpc>
              <a:spcBef>
                <a:spcPts val="500"/>
              </a:spcBef>
              <a:buFont typeface="Arial" panose="020B0604020202020204" pitchFamily="34" charset="0"/>
              <a:buNone/>
              <a:defRPr sz="2800" b="1" i="0" kern="0" spc="14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solidFill>
                  <a:schemeClr val="bg1"/>
                </a:solidFill>
              </a:rPr>
              <a:t>  Finanzierungssalden</a:t>
            </a:r>
          </a:p>
        </p:txBody>
      </p:sp>
      <p:graphicFrame>
        <p:nvGraphicFramePr>
          <p:cNvPr id="13" name="Diagramm 12">
            <a:extLst>
              <a:ext uri="{FF2B5EF4-FFF2-40B4-BE49-F238E27FC236}">
                <a16:creationId xmlns:a16="http://schemas.microsoft.com/office/drawing/2014/main" id="{6AAB9934-2125-BF5B-B2AA-5E4F7E18C35C}"/>
              </a:ext>
            </a:extLst>
          </p:cNvPr>
          <p:cNvGraphicFramePr>
            <a:graphicFrameLocks/>
          </p:cNvGraphicFramePr>
          <p:nvPr>
            <p:extLst>
              <p:ext uri="{D42A27DB-BD31-4B8C-83A1-F6EECF244321}">
                <p14:modId xmlns:p14="http://schemas.microsoft.com/office/powerpoint/2010/main" val="2724013440"/>
              </p:ext>
            </p:extLst>
          </p:nvPr>
        </p:nvGraphicFramePr>
        <p:xfrm>
          <a:off x="365124" y="1502033"/>
          <a:ext cx="8419585" cy="4786624"/>
        </p:xfrm>
        <a:graphic>
          <a:graphicData uri="http://schemas.openxmlformats.org/drawingml/2006/chart">
            <c:chart xmlns:c="http://schemas.openxmlformats.org/drawingml/2006/chart" xmlns:r="http://schemas.openxmlformats.org/officeDocument/2006/relationships" r:id="rId4"/>
          </a:graphicData>
        </a:graphic>
      </p:graphicFrame>
      <p:sp>
        <p:nvSpPr>
          <p:cNvPr id="14" name="Foliennummernplatzhalter 13">
            <a:extLst>
              <a:ext uri="{FF2B5EF4-FFF2-40B4-BE49-F238E27FC236}">
                <a16:creationId xmlns:a16="http://schemas.microsoft.com/office/drawing/2014/main" id="{F0325E94-1292-2410-2A20-D89DA2BB9B78}"/>
              </a:ext>
            </a:extLst>
          </p:cNvPr>
          <p:cNvSpPr>
            <a:spLocks noGrp="1"/>
          </p:cNvSpPr>
          <p:nvPr>
            <p:ph type="sldNum" sz="quarter" idx="12"/>
          </p:nvPr>
        </p:nvSpPr>
        <p:spPr/>
        <p:txBody>
          <a:bodyPr/>
          <a:lstStyle/>
          <a:p>
            <a:fld id="{72C8C217-AAF1-1048-B69E-590B2B68E26F}" type="slidenum">
              <a:rPr lang="de-DE" sz="1000" smtClean="0"/>
              <a:pPr/>
              <a:t>9</a:t>
            </a:fld>
            <a:endParaRPr lang="de-DE" sz="1000"/>
          </a:p>
        </p:txBody>
      </p:sp>
    </p:spTree>
    <p:extLst>
      <p:ext uri="{BB962C8B-B14F-4D97-AF65-F5344CB8AC3E}">
        <p14:creationId xmlns:p14="http://schemas.microsoft.com/office/powerpoint/2010/main" val="1317134311"/>
      </p:ext>
    </p:extLst>
  </p:cSld>
  <p:clrMapOvr>
    <a:masterClrMapping/>
  </p:clrMapOvr>
</p:sld>
</file>

<file path=ppt/theme/theme1.xml><?xml version="1.0" encoding="utf-8"?>
<a:theme xmlns:a="http://schemas.openxmlformats.org/drawingml/2006/main" name="Office-Design">
  <a:themeElements>
    <a:clrScheme name="Office-Design">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Design">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428</Words>
  <Application>Microsoft Office PowerPoint</Application>
  <PresentationFormat>Bildschirmpräsentation (4:3)</PresentationFormat>
  <Paragraphs>136</Paragraphs>
  <Slides>12</Slides>
  <Notes>12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.AppleSystemUIFont</vt:lpstr>
      <vt:lpstr>Arial</vt:lpstr>
      <vt:lpstr>Calibri</vt:lpstr>
      <vt:lpstr>Office-Design</vt:lpstr>
      <vt:lpstr>Doppelhaushalt 2026/2027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Doppelhaushalt 2026/2027 Stadtkämmerei Rede Kämmerer</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Horst Mück</dc:creator>
  <cp:lastModifiedBy>Beck, Manuel</cp:lastModifiedBy>
  <cp:revision>796</cp:revision>
  <cp:lastPrinted>2025-11-03T12:41:36Z</cp:lastPrinted>
  <dcterms:created xsi:type="dcterms:W3CDTF">2016-11-16T10:05:45Z</dcterms:created>
  <dcterms:modified xsi:type="dcterms:W3CDTF">2025-11-03T15:03:36Z</dcterms:modified>
</cp:coreProperties>
</file>